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5.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493" r:id="rId2"/>
    <p:sldId id="260" r:id="rId3"/>
    <p:sldId id="261" r:id="rId4"/>
    <p:sldId id="458" r:id="rId5"/>
    <p:sldId id="459" r:id="rId6"/>
    <p:sldId id="495" r:id="rId7"/>
    <p:sldId id="496" r:id="rId8"/>
    <p:sldId id="498" r:id="rId9"/>
    <p:sldId id="497" r:id="rId10"/>
    <p:sldId id="499" r:id="rId11"/>
    <p:sldId id="500" r:id="rId12"/>
    <p:sldId id="262" r:id="rId13"/>
    <p:sldId id="473" r:id="rId14"/>
    <p:sldId id="503" r:id="rId15"/>
    <p:sldId id="502" r:id="rId16"/>
    <p:sldId id="501" r:id="rId17"/>
    <p:sldId id="506" r:id="rId18"/>
    <p:sldId id="510" r:id="rId19"/>
    <p:sldId id="512" r:id="rId20"/>
    <p:sldId id="264" r:id="rId21"/>
    <p:sldId id="508" r:id="rId22"/>
    <p:sldId id="494"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p15:clr>
            <a:srgbClr val="A4A3A4"/>
          </p15:clr>
        </p15:guide>
        <p15:guide id="2" pos="3863">
          <p15:clr>
            <a:srgbClr val="A4A3A4"/>
          </p15:clr>
        </p15:guide>
        <p15:guide id="3" pos="1459">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osilong" initials="c"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9B0D14"/>
    <a:srgbClr val="BC5D61"/>
    <a:srgbClr val="C6C7CB"/>
    <a:srgbClr val="BEBFC3"/>
    <a:srgbClr val="0033CC"/>
    <a:srgbClr val="CD9127"/>
    <a:srgbClr val="60080C"/>
    <a:srgbClr val="FCDCDE"/>
    <a:srgbClr val="F9B5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315" autoAdjust="0"/>
    <p:restoredTop sz="94759" autoAdjust="0"/>
  </p:normalViewPr>
  <p:slideViewPr>
    <p:cSldViewPr snapToGrid="0" showGuides="1">
      <p:cViewPr varScale="1">
        <p:scale>
          <a:sx n="81" d="100"/>
          <a:sy n="81" d="100"/>
        </p:scale>
        <p:origin x="1104" y="82"/>
      </p:cViewPr>
      <p:guideLst>
        <p:guide orient="horz" pos="2183"/>
        <p:guide pos="3863"/>
        <p:guide pos="1459"/>
      </p:guideLst>
    </p:cSldViewPr>
  </p:slideViewPr>
  <p:notesTextViewPr>
    <p:cViewPr>
      <p:scale>
        <a:sx n="1" d="1"/>
        <a:sy n="1" d="1"/>
      </p:scale>
      <p:origin x="0" y="0"/>
    </p:cViewPr>
  </p:notesTextViewPr>
  <p:sorterViewPr>
    <p:cViewPr>
      <p:scale>
        <a:sx n="125" d="100"/>
        <a:sy n="125" d="100"/>
      </p:scale>
      <p:origin x="0" y="-850"/>
    </p:cViewPr>
  </p:sorterViewPr>
  <p:notesViewPr>
    <p:cSldViewPr snapToGrid="0">
      <p:cViewPr varScale="1">
        <p:scale>
          <a:sx n="84" d="100"/>
          <a:sy n="84" d="100"/>
        </p:scale>
        <p:origin x="3828"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15D68A-C9EE-4DB2-A6F8-B810BB6A2D83}" type="datetimeFigureOut">
              <a:rPr lang="zh-CN" altLang="en-US" smtClean="0"/>
              <a:t>2023/10/28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1AE9AA3-FC04-49C0-9E86-4D7EC0F81D7C}"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D118E9-E82C-42B0-A109-929B02C38787}" type="datetimeFigureOut">
              <a:rPr lang="zh-CN" altLang="en-US" smtClean="0"/>
              <a:t>2023/10/28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DA712A-FD8E-4D24-A708-D217C50E192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LEACH</a:t>
            </a:r>
            <a:r>
              <a:rPr lang="zh-CN" altLang="en-US" dirty="0"/>
              <a:t>（低能耗自适应聚类层次）：</a:t>
            </a:r>
          </a:p>
          <a:p>
            <a:endParaRPr lang="zh-CN" altLang="en-US" dirty="0"/>
          </a:p>
          <a:p>
            <a:r>
              <a:rPr lang="zh-CN" altLang="en-US" dirty="0"/>
              <a:t>优势：</a:t>
            </a:r>
          </a:p>
          <a:p>
            <a:endParaRPr lang="zh-CN" altLang="en-US" dirty="0"/>
          </a:p>
          <a:p>
            <a:r>
              <a:rPr lang="zh-CN" altLang="en-US" dirty="0"/>
              <a:t>节点能量消耗均衡，延长网络寿命。</a:t>
            </a:r>
          </a:p>
          <a:p>
            <a:r>
              <a:rPr lang="zh-CN" altLang="en-US" dirty="0"/>
              <a:t>简单易实现，适用于大规模网络。</a:t>
            </a:r>
          </a:p>
          <a:p>
            <a:r>
              <a:rPr lang="zh-CN" altLang="en-US" dirty="0"/>
              <a:t>劣势：</a:t>
            </a:r>
          </a:p>
          <a:p>
            <a:endParaRPr lang="zh-CN" altLang="en-US" dirty="0"/>
          </a:p>
          <a:p>
            <a:r>
              <a:rPr lang="zh-CN" altLang="en-US" dirty="0"/>
              <a:t>集群头节点的选择可能不够智能化，效率可能不高。</a:t>
            </a:r>
          </a:p>
          <a:p>
            <a:r>
              <a:rPr lang="zh-CN" altLang="en-US" dirty="0"/>
              <a:t>对网络负载均衡的控制可能不够精细。</a:t>
            </a:r>
          </a:p>
          <a:p>
            <a:r>
              <a:rPr lang="en-US" altLang="zh-CN" dirty="0"/>
              <a:t>PEGASIS</a:t>
            </a:r>
            <a:r>
              <a:rPr lang="zh-CN" altLang="en-US" dirty="0"/>
              <a:t>（功率有效的一对一传感器信息协同传递协议）：</a:t>
            </a:r>
          </a:p>
          <a:p>
            <a:endParaRPr lang="zh-CN" altLang="en-US" dirty="0"/>
          </a:p>
          <a:p>
            <a:r>
              <a:rPr lang="zh-CN" altLang="en-US" dirty="0"/>
              <a:t>优势：</a:t>
            </a:r>
          </a:p>
          <a:p>
            <a:endParaRPr lang="zh-CN" altLang="en-US" dirty="0"/>
          </a:p>
          <a:p>
            <a:r>
              <a:rPr lang="zh-CN" altLang="en-US" dirty="0"/>
              <a:t>可以实现较好的能量效率，延长整体网络寿命。</a:t>
            </a:r>
          </a:p>
          <a:p>
            <a:r>
              <a:rPr lang="zh-CN" altLang="en-US" dirty="0"/>
              <a:t>通过链式传输可以减少能量消耗，提高数据传输效率。</a:t>
            </a:r>
          </a:p>
          <a:p>
            <a:r>
              <a:rPr lang="zh-CN" altLang="en-US" dirty="0"/>
              <a:t>劣势：</a:t>
            </a:r>
          </a:p>
          <a:p>
            <a:endParaRPr lang="zh-CN" altLang="en-US" dirty="0"/>
          </a:p>
          <a:p>
            <a:r>
              <a:rPr lang="zh-CN" altLang="en-US" dirty="0"/>
              <a:t>需要更多的协作通信，可能增加通信开销。</a:t>
            </a:r>
          </a:p>
          <a:p>
            <a:r>
              <a:rPr lang="zh-CN" altLang="en-US" dirty="0"/>
              <a:t>对于网络拓扑的变化可能不够灵活。</a:t>
            </a:r>
          </a:p>
          <a:p>
            <a:r>
              <a:rPr lang="en-US" altLang="zh-CN" dirty="0"/>
              <a:t>Directed Diffusion</a:t>
            </a:r>
            <a:r>
              <a:rPr lang="zh-CN" altLang="en-US" dirty="0"/>
              <a:t>（定向扩散）：</a:t>
            </a:r>
          </a:p>
          <a:p>
            <a:endParaRPr lang="zh-CN" altLang="en-US" dirty="0"/>
          </a:p>
          <a:p>
            <a:r>
              <a:rPr lang="zh-CN" altLang="en-US" dirty="0"/>
              <a:t>优势：</a:t>
            </a:r>
          </a:p>
          <a:p>
            <a:endParaRPr lang="zh-CN" altLang="en-US" dirty="0"/>
          </a:p>
          <a:p>
            <a:r>
              <a:rPr lang="zh-CN" altLang="en-US" dirty="0"/>
              <a:t>数据驱动，可以根据数据流向智能地建立通信路径，提高能耗效率。</a:t>
            </a:r>
          </a:p>
          <a:p>
            <a:r>
              <a:rPr lang="zh-CN" altLang="en-US" dirty="0"/>
              <a:t>可以适应动态的网络环境和变化的拓扑结构。</a:t>
            </a:r>
          </a:p>
          <a:p>
            <a:r>
              <a:rPr lang="zh-CN" altLang="en-US" dirty="0"/>
              <a:t>劣势：</a:t>
            </a:r>
          </a:p>
          <a:p>
            <a:endParaRPr lang="zh-CN" altLang="en-US" dirty="0"/>
          </a:p>
          <a:p>
            <a:r>
              <a:rPr lang="zh-CN" altLang="en-US" dirty="0"/>
              <a:t>需要较高的计算和通信开销。</a:t>
            </a:r>
          </a:p>
          <a:p>
            <a:r>
              <a:rPr lang="zh-CN" altLang="en-US" dirty="0"/>
              <a:t>针对大规模网络，管理和维护通信路径可能变得复杂。</a:t>
            </a:r>
          </a:p>
          <a:p>
            <a:r>
              <a:rPr lang="en-US" altLang="zh-CN" dirty="0"/>
              <a:t>SPIN</a:t>
            </a:r>
            <a:r>
              <a:rPr lang="zh-CN" altLang="en-US" dirty="0"/>
              <a:t>（传感器信息传递）：</a:t>
            </a:r>
          </a:p>
          <a:p>
            <a:endParaRPr lang="zh-CN" altLang="en-US" dirty="0"/>
          </a:p>
          <a:p>
            <a:r>
              <a:rPr lang="zh-CN" altLang="en-US" dirty="0"/>
              <a:t>优势：</a:t>
            </a:r>
          </a:p>
          <a:p>
            <a:endParaRPr lang="zh-CN" altLang="en-US" dirty="0"/>
          </a:p>
          <a:p>
            <a:r>
              <a:rPr lang="zh-CN" altLang="en-US" dirty="0"/>
              <a:t>通过数据中心节点的协调和处理，可以降低整体能量消耗。</a:t>
            </a:r>
          </a:p>
          <a:p>
            <a:r>
              <a:rPr lang="zh-CN" altLang="en-US" dirty="0"/>
              <a:t>适用于数据密集型应用场景，有利于数据处理和共享。</a:t>
            </a:r>
          </a:p>
          <a:p>
            <a:r>
              <a:rPr lang="zh-CN" altLang="en-US" dirty="0"/>
              <a:t>劣势：</a:t>
            </a:r>
          </a:p>
          <a:p>
            <a:endParaRPr lang="zh-CN" altLang="en-US" dirty="0"/>
          </a:p>
          <a:p>
            <a:r>
              <a:rPr lang="zh-CN" altLang="en-US" dirty="0"/>
              <a:t>对于网络中心节点的故障或过载可能导致网络性能下降。</a:t>
            </a:r>
          </a:p>
          <a:p>
            <a:r>
              <a:rPr lang="zh-CN" altLang="en-US" dirty="0"/>
              <a:t>可能需要复杂的管理机制来保证数据传输的可靠性。</a:t>
            </a:r>
          </a:p>
        </p:txBody>
      </p:sp>
      <p:sp>
        <p:nvSpPr>
          <p:cNvPr id="4" name="灯片编号占位符 3"/>
          <p:cNvSpPr>
            <a:spLocks noGrp="1"/>
          </p:cNvSpPr>
          <p:nvPr>
            <p:ph type="sldNum" sz="quarter" idx="5"/>
          </p:nvPr>
        </p:nvSpPr>
        <p:spPr/>
        <p:txBody>
          <a:bodyPr/>
          <a:lstStyle/>
          <a:p>
            <a:fld id="{0EDA712A-FD8E-4D24-A708-D217C50E1925}" type="slidenum">
              <a:rPr lang="zh-CN" altLang="en-US" smtClean="0"/>
              <a:t>14</a:t>
            </a:fld>
            <a:endParaRPr lang="zh-CN" altLang="en-US"/>
          </a:p>
        </p:txBody>
      </p:sp>
    </p:spTree>
    <p:extLst>
      <p:ext uri="{BB962C8B-B14F-4D97-AF65-F5344CB8AC3E}">
        <p14:creationId xmlns:p14="http://schemas.microsoft.com/office/powerpoint/2010/main" val="24247557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在实际应用中，选择合适的协议取决于具体的网络需求和场景。</a:t>
            </a:r>
            <a:r>
              <a:rPr lang="en-US" altLang="zh-CN" dirty="0"/>
              <a:t>LEACH </a:t>
            </a:r>
            <a:r>
              <a:rPr lang="zh-CN" altLang="en-US" dirty="0"/>
              <a:t>适用于需要简单实现和灵活性的场景，</a:t>
            </a:r>
            <a:r>
              <a:rPr lang="en-US" altLang="zh-CN" dirty="0"/>
              <a:t>PEGASIS </a:t>
            </a:r>
            <a:r>
              <a:rPr lang="zh-CN" altLang="en-US" dirty="0"/>
              <a:t>适用于要求传输效率较高的情况，而 </a:t>
            </a:r>
            <a:r>
              <a:rPr lang="en-US" altLang="zh-CN" dirty="0"/>
              <a:t>HEED </a:t>
            </a:r>
            <a:r>
              <a:rPr lang="zh-CN" altLang="en-US" dirty="0"/>
              <a:t>则适用于更加复杂的网络环境，需要更精细的能量管理。</a:t>
            </a:r>
          </a:p>
        </p:txBody>
      </p:sp>
      <p:sp>
        <p:nvSpPr>
          <p:cNvPr id="4" name="灯片编号占位符 3"/>
          <p:cNvSpPr>
            <a:spLocks noGrp="1"/>
          </p:cNvSpPr>
          <p:nvPr>
            <p:ph type="sldNum" sz="quarter" idx="5"/>
          </p:nvPr>
        </p:nvSpPr>
        <p:spPr/>
        <p:txBody>
          <a:bodyPr/>
          <a:lstStyle/>
          <a:p>
            <a:fld id="{0EDA712A-FD8E-4D24-A708-D217C50E1925}" type="slidenum">
              <a:rPr lang="zh-CN" altLang="en-US" smtClean="0"/>
              <a:t>16</a:t>
            </a:fld>
            <a:endParaRPr lang="zh-CN" altLang="en-US"/>
          </a:p>
        </p:txBody>
      </p:sp>
    </p:spTree>
    <p:extLst>
      <p:ext uri="{BB962C8B-B14F-4D97-AF65-F5344CB8AC3E}">
        <p14:creationId xmlns:p14="http://schemas.microsoft.com/office/powerpoint/2010/main" val="10707022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LEACH</a:t>
            </a:r>
            <a:r>
              <a:rPr lang="zh-CN" altLang="en-US" dirty="0"/>
              <a:t>被广泛用于传感器网络中，其优点在于简单易实现，但缺点在于簇首节点容易出现能量耗尽问题。</a:t>
            </a:r>
            <a:r>
              <a:rPr lang="en-US" altLang="zh-CN" dirty="0"/>
              <a:t>LEACH-C</a:t>
            </a:r>
            <a:r>
              <a:rPr lang="zh-CN" altLang="en-US" dirty="0"/>
              <a:t>是对</a:t>
            </a:r>
            <a:r>
              <a:rPr lang="en-US" altLang="zh-CN" dirty="0"/>
              <a:t>LEACH</a:t>
            </a:r>
            <a:r>
              <a:rPr lang="zh-CN" altLang="en-US" dirty="0"/>
              <a:t>的改进版本，旨在解决能量不平衡的问题。</a:t>
            </a:r>
            <a:r>
              <a:rPr lang="en-US" altLang="zh-CN" dirty="0"/>
              <a:t>PEGASIS</a:t>
            </a:r>
            <a:r>
              <a:rPr lang="zh-CN" altLang="en-US" dirty="0"/>
              <a:t>通过链式协作方式实现数据传输，有助于减少能量消耗，但会增加通信的复杂性。</a:t>
            </a:r>
            <a:r>
              <a:rPr lang="en-US" altLang="zh-CN" dirty="0"/>
              <a:t>TEEN</a:t>
            </a:r>
            <a:r>
              <a:rPr lang="zh-CN" altLang="en-US" dirty="0"/>
              <a:t>协议则针对实时传感器网络的特点，具有较低的延迟和较高的吞吐量。</a:t>
            </a:r>
            <a:r>
              <a:rPr lang="en-US" altLang="zh-CN" dirty="0"/>
              <a:t>HEED</a:t>
            </a:r>
            <a:r>
              <a:rPr lang="zh-CN" altLang="en-US" dirty="0"/>
              <a:t>和</a:t>
            </a:r>
            <a:r>
              <a:rPr lang="en-US" altLang="zh-CN" dirty="0"/>
              <a:t>EECS</a:t>
            </a:r>
            <a:r>
              <a:rPr lang="zh-CN" altLang="en-US" dirty="0"/>
              <a:t>分别注重能量效率和综合性的学科覆盖。</a:t>
            </a:r>
            <a:r>
              <a:rPr lang="en-US" altLang="zh-CN" dirty="0"/>
              <a:t>EEUC</a:t>
            </a:r>
            <a:r>
              <a:rPr lang="zh-CN" altLang="en-US" dirty="0"/>
              <a:t>、</a:t>
            </a:r>
            <a:r>
              <a:rPr lang="en-US" altLang="zh-CN" dirty="0"/>
              <a:t>EADEEG</a:t>
            </a:r>
            <a:r>
              <a:rPr lang="zh-CN" altLang="en-US" dirty="0"/>
              <a:t>、</a:t>
            </a:r>
            <a:r>
              <a:rPr lang="en-US" altLang="zh-CN" dirty="0"/>
              <a:t>PSO-C</a:t>
            </a:r>
            <a:r>
              <a:rPr lang="zh-CN" altLang="en-US" dirty="0"/>
              <a:t>和</a:t>
            </a:r>
            <a:r>
              <a:rPr lang="en-US" altLang="zh-CN" dirty="0"/>
              <a:t>CEB-UC</a:t>
            </a:r>
            <a:r>
              <a:rPr lang="zh-CN" altLang="en-US" dirty="0"/>
              <a:t>等协议都在不同方面有着各自的优化特点，比如能量均衡、数据安全性等。 </a:t>
            </a:r>
            <a:r>
              <a:rPr lang="en-US" altLang="zh-CN" dirty="0"/>
              <a:t>CDAT</a:t>
            </a:r>
            <a:r>
              <a:rPr lang="zh-CN" altLang="en-US" dirty="0"/>
              <a:t>协议则可能在数据采集和处理方面具有特定的优势。</a:t>
            </a:r>
          </a:p>
        </p:txBody>
      </p:sp>
      <p:sp>
        <p:nvSpPr>
          <p:cNvPr id="4" name="灯片编号占位符 3"/>
          <p:cNvSpPr>
            <a:spLocks noGrp="1"/>
          </p:cNvSpPr>
          <p:nvPr>
            <p:ph type="sldNum" sz="quarter" idx="5"/>
          </p:nvPr>
        </p:nvSpPr>
        <p:spPr/>
        <p:txBody>
          <a:bodyPr/>
          <a:lstStyle/>
          <a:p>
            <a:fld id="{0EDA712A-FD8E-4D24-A708-D217C50E1925}" type="slidenum">
              <a:rPr lang="zh-CN" altLang="en-US" smtClean="0"/>
              <a:t>17</a:t>
            </a:fld>
            <a:endParaRPr lang="zh-CN" altLang="en-US"/>
          </a:p>
        </p:txBody>
      </p:sp>
    </p:spTree>
    <p:extLst>
      <p:ext uri="{BB962C8B-B14F-4D97-AF65-F5344CB8AC3E}">
        <p14:creationId xmlns:p14="http://schemas.microsoft.com/office/powerpoint/2010/main" val="31946074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实际应用中，选择分布式控制还是集中式控制取决于具体的应用需求、网络拓扑结构以及对网络性能和可靠性的要求。一些协议也采用了分布式与集中式控制相结合的混合策略，以充分发挥两种策略的优点，同时降低各自的缺点。</a:t>
            </a:r>
          </a:p>
        </p:txBody>
      </p:sp>
      <p:sp>
        <p:nvSpPr>
          <p:cNvPr id="4" name="灯片编号占位符 3"/>
          <p:cNvSpPr>
            <a:spLocks noGrp="1"/>
          </p:cNvSpPr>
          <p:nvPr>
            <p:ph type="sldNum" sz="quarter" idx="5"/>
          </p:nvPr>
        </p:nvSpPr>
        <p:spPr/>
        <p:txBody>
          <a:bodyPr/>
          <a:lstStyle/>
          <a:p>
            <a:fld id="{0EDA712A-FD8E-4D24-A708-D217C50E1925}" type="slidenum">
              <a:rPr lang="zh-CN" altLang="en-US" smtClean="0"/>
              <a:t>18</a:t>
            </a:fld>
            <a:endParaRPr lang="zh-CN" altLang="en-US"/>
          </a:p>
        </p:txBody>
      </p:sp>
    </p:spTree>
    <p:extLst>
      <p:ext uri="{BB962C8B-B14F-4D97-AF65-F5344CB8AC3E}">
        <p14:creationId xmlns:p14="http://schemas.microsoft.com/office/powerpoint/2010/main" val="2740426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20</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研究生在无线传感器网络路由协议优化方向的研究主要关注如何改进和优化无线传感器网络中的路由协议。无线传感器网络（</a:t>
            </a:r>
            <a:r>
              <a:rPr lang="en-US" altLang="zh-CN" dirty="0"/>
              <a:t>WSN</a:t>
            </a:r>
            <a:r>
              <a:rPr lang="zh-CN" altLang="en-US" dirty="0"/>
              <a:t>）是由许多自主节点组成的网络，这些节点通常具有有限的计算能力、存储资源和能源供应。因此，设计高效的路由协议对于保证网络的可靠性、能效性以及性能至关重要。</a:t>
            </a:r>
          </a:p>
          <a:p>
            <a:endParaRPr lang="zh-CN" altLang="en-US" dirty="0"/>
          </a:p>
          <a:p>
            <a:r>
              <a:rPr lang="zh-CN" altLang="en-US" dirty="0"/>
              <a:t>在这一研究方向上，你可能会关注以下几个方面：</a:t>
            </a:r>
          </a:p>
          <a:p>
            <a:endParaRPr lang="zh-CN" altLang="en-US" dirty="0"/>
          </a:p>
          <a:p>
            <a:r>
              <a:rPr lang="zh-CN" altLang="en-US" dirty="0"/>
              <a:t>能效性优化：优化路由协议以降低能源消耗是无线传感器网络中的一个关键问题。这可能包括设计新的路由策略，减少能源消耗，并延长网络的生命周期。</a:t>
            </a:r>
          </a:p>
          <a:p>
            <a:endParaRPr lang="zh-CN" altLang="en-US" dirty="0"/>
          </a:p>
          <a:p>
            <a:r>
              <a:rPr lang="zh-CN" altLang="en-US" dirty="0"/>
              <a:t>数据传输可靠性：确保数据能够可靠地传输到目的地是另一个重要的目标。你可以研究如何设计具有容错能力的路由协议，以应对网络中可能出现的节点故障或传输干扰。</a:t>
            </a:r>
          </a:p>
          <a:p>
            <a:endParaRPr lang="zh-CN" altLang="en-US" dirty="0"/>
          </a:p>
          <a:p>
            <a:r>
              <a:rPr lang="zh-CN" altLang="en-US" dirty="0"/>
              <a:t>网络拓扑优化：研究如何优化网络拓扑结构以提高网络的性能和覆盖范围也是一个重要的方向。你可以探索如何在网络中动态调整节点位置或重新配置路由路径，以优化数据传输和能源利用。</a:t>
            </a:r>
          </a:p>
          <a:p>
            <a:endParaRPr lang="zh-CN" altLang="en-US" dirty="0"/>
          </a:p>
          <a:p>
            <a:r>
              <a:rPr lang="en-US" altLang="zh-CN" dirty="0"/>
              <a:t>QoS</a:t>
            </a:r>
            <a:r>
              <a:rPr lang="zh-CN" altLang="en-US" dirty="0"/>
              <a:t>（服务质量）保障：确保网络能够满足特定的服务质量要求也是一个重要的研究方向。你可以研究如何设计路由协议以满足特定的数据传输延迟要求或数据传输质量要求。</a:t>
            </a:r>
          </a:p>
          <a:p>
            <a:endParaRPr lang="zh-CN" altLang="en-US" dirty="0"/>
          </a:p>
          <a:p>
            <a:r>
              <a:rPr lang="zh-CN" altLang="en-US" dirty="0"/>
              <a:t>安全性：保障无线传感器网络的安全性也是至关重要的。你可以研究如何设计安全的路由协议来保护网络免受各种安全威胁，如数据篡改、信息泄露等。路由协议并不是一串代码，而是一组规则和协议，它们定义了在计算机网络中数据包应该如何从源节点传输到目的节点。</a:t>
            </a:r>
          </a:p>
        </p:txBody>
      </p:sp>
      <p:sp>
        <p:nvSpPr>
          <p:cNvPr id="4" name="灯片编号占位符 3"/>
          <p:cNvSpPr>
            <a:spLocks noGrp="1"/>
          </p:cNvSpPr>
          <p:nvPr>
            <p:ph type="sldNum" sz="quarter" idx="5"/>
          </p:nvPr>
        </p:nvSpPr>
        <p:spPr/>
        <p:txBody>
          <a:bodyPr/>
          <a:lstStyle/>
          <a:p>
            <a:fld id="{0EDA712A-FD8E-4D24-A708-D217C50E1925}" type="slidenum">
              <a:rPr lang="zh-CN" altLang="en-US" smtClean="0"/>
              <a:t>21</a:t>
            </a:fld>
            <a:endParaRPr lang="zh-CN" altLang="en-US"/>
          </a:p>
        </p:txBody>
      </p:sp>
    </p:spTree>
    <p:extLst>
      <p:ext uri="{BB962C8B-B14F-4D97-AF65-F5344CB8AC3E}">
        <p14:creationId xmlns:p14="http://schemas.microsoft.com/office/powerpoint/2010/main" val="6788188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22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总结</a:t>
            </a:r>
          </a:p>
          <a:p>
            <a:r>
              <a:rPr lang="zh-CN" altLang="en-US" dirty="0"/>
              <a:t>    无线传感器网络总的来说是由大量的分布式、自组织的传感器节点组成的网络，这些节点能够无线通信并协同工作来完成特定的任务。</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无线传感器网络典型的体系结构如下图所示，由大量传感器节点</a:t>
            </a:r>
            <a:r>
              <a:rPr lang="en-US" altLang="zh-CN" dirty="0"/>
              <a:t>(Sensor Node)</a:t>
            </a:r>
            <a:r>
              <a:rPr lang="zh-CN" altLang="en-US" dirty="0"/>
              <a:t>、汇聚节点</a:t>
            </a:r>
            <a:r>
              <a:rPr lang="en-US" altLang="zh-CN" dirty="0"/>
              <a:t>(Sink Node</a:t>
            </a:r>
            <a:r>
              <a:rPr lang="zh-CN" altLang="en-US" dirty="0"/>
              <a:t>）或基站（</a:t>
            </a:r>
            <a:r>
              <a:rPr lang="en-US" altLang="zh-CN" dirty="0"/>
              <a:t>Base Station</a:t>
            </a:r>
            <a:r>
              <a:rPr lang="zh-CN" altLang="en-US" dirty="0"/>
              <a:t>，</a:t>
            </a:r>
            <a:r>
              <a:rPr lang="en-US" altLang="zh-CN" dirty="0"/>
              <a:t>BS)</a:t>
            </a:r>
            <a:r>
              <a:rPr lang="zh-CN" altLang="en-US" dirty="0"/>
              <a:t>、互联网</a:t>
            </a:r>
            <a:r>
              <a:rPr lang="en-US" altLang="zh-CN" dirty="0"/>
              <a:t>(Internet</a:t>
            </a:r>
            <a:r>
              <a:rPr lang="zh-CN" altLang="en-US" dirty="0"/>
              <a:t>）或通信卫星、任务管理节点等部分组成的一个多跳的自组织的网络系统。</a:t>
            </a:r>
            <a:r>
              <a:rPr lang="en-US" altLang="zh-CN" dirty="0"/>
              <a:t>..</a:t>
            </a:r>
          </a:p>
          <a:p>
            <a:endParaRPr lang="zh-CN" altLang="en-US" dirty="0"/>
          </a:p>
        </p:txBody>
      </p:sp>
      <p:sp>
        <p:nvSpPr>
          <p:cNvPr id="4" name="灯片编号占位符 3"/>
          <p:cNvSpPr>
            <a:spLocks noGrp="1"/>
          </p:cNvSpPr>
          <p:nvPr>
            <p:ph type="sldNum" sz="quarter" idx="5"/>
          </p:nvPr>
        </p:nvSpPr>
        <p:spPr/>
        <p:txBody>
          <a:bodyPr/>
          <a:lstStyle/>
          <a:p>
            <a:fld id="{0EDA712A-FD8E-4D24-A708-D217C50E1925}" type="slidenum">
              <a:rPr lang="zh-CN" altLang="en-US" smtClean="0"/>
              <a:t>6</a:t>
            </a:fld>
            <a:endParaRPr lang="zh-CN" altLang="en-US"/>
          </a:p>
        </p:txBody>
      </p:sp>
    </p:spTree>
    <p:extLst>
      <p:ext uri="{BB962C8B-B14F-4D97-AF65-F5344CB8AC3E}">
        <p14:creationId xmlns:p14="http://schemas.microsoft.com/office/powerpoint/2010/main" val="1812533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WSNs</a:t>
            </a:r>
            <a:r>
              <a:rPr lang="zh-CN" altLang="en-US" dirty="0"/>
              <a:t>体系结构可以表示为这个图所示的结构。</a:t>
            </a:r>
            <a:r>
              <a:rPr lang="en-US" altLang="zh-CN" dirty="0"/>
              <a:t>..</a:t>
            </a:r>
            <a:r>
              <a:rPr lang="zh-CN" altLang="en-US" dirty="0"/>
              <a:t>该网络体系结构由分层的网络通信协议、网络管理技术以及应用支撑技术</a:t>
            </a:r>
            <a:r>
              <a:rPr lang="en-US" altLang="zh-CN" dirty="0"/>
              <a:t>3</a:t>
            </a:r>
            <a:r>
              <a:rPr lang="zh-CN" altLang="en-US" dirty="0"/>
              <a:t>部分组成。</a:t>
            </a:r>
          </a:p>
        </p:txBody>
      </p:sp>
      <p:sp>
        <p:nvSpPr>
          <p:cNvPr id="4" name="灯片编号占位符 3"/>
          <p:cNvSpPr>
            <a:spLocks noGrp="1"/>
          </p:cNvSpPr>
          <p:nvPr>
            <p:ph type="sldNum" sz="quarter" idx="5"/>
          </p:nvPr>
        </p:nvSpPr>
        <p:spPr/>
        <p:txBody>
          <a:bodyPr/>
          <a:lstStyle/>
          <a:p>
            <a:fld id="{0EDA712A-FD8E-4D24-A708-D217C50E1925}" type="slidenum">
              <a:rPr lang="zh-CN" altLang="en-US" smtClean="0"/>
              <a:t>8</a:t>
            </a:fld>
            <a:endParaRPr lang="zh-CN" altLang="en-US"/>
          </a:p>
        </p:txBody>
      </p:sp>
    </p:spTree>
    <p:extLst>
      <p:ext uri="{BB962C8B-B14F-4D97-AF65-F5344CB8AC3E}">
        <p14:creationId xmlns:p14="http://schemas.microsoft.com/office/powerpoint/2010/main" val="18837595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DA712A-FD8E-4D24-A708-D217C50E1925}" type="slidenum">
              <a:rPr lang="zh-CN" altLang="en-US" smtClean="0"/>
              <a:t>12</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在设计无线传感器网络的路由协议时，需要考虑能耗效率 低成本 网络可扩展性 适应动态变化的拓扑结构  数据传输的可靠性</a:t>
            </a:r>
          </a:p>
        </p:txBody>
      </p:sp>
      <p:sp>
        <p:nvSpPr>
          <p:cNvPr id="4" name="灯片编号占位符 3"/>
          <p:cNvSpPr>
            <a:spLocks noGrp="1"/>
          </p:cNvSpPr>
          <p:nvPr>
            <p:ph type="sldNum" sz="quarter" idx="5"/>
          </p:nvPr>
        </p:nvSpPr>
        <p:spPr/>
        <p:txBody>
          <a:bodyPr/>
          <a:lstStyle/>
          <a:p>
            <a:fld id="{0EDA712A-FD8E-4D24-A708-D217C50E1925}" type="slidenum">
              <a:rPr lang="zh-CN" altLang="en-US" smtClean="0"/>
              <a:t>13</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8" name="图片 87"/>
          <p:cNvPicPr>
            <a:picLocks noChangeAspect="1"/>
          </p:cNvPicPr>
          <p:nvPr userDrawn="1"/>
        </p:nvPicPr>
        <p:blipFill>
          <a:blip r:embed="rId2" cstate="print">
            <a:extLst>
              <a:ext uri="{28A0092B-C50C-407E-A947-70E740481C1C}">
                <a14:useLocalDpi xmlns:a14="http://schemas.microsoft.com/office/drawing/2010/main" val="0"/>
              </a:ext>
            </a:extLst>
          </a:blip>
          <a:srcRect t="10149" b="10149"/>
          <a:stretch>
            <a:fillRect/>
          </a:stretch>
        </p:blipFill>
        <p:spPr>
          <a:xfrm>
            <a:off x="-3" y="0"/>
            <a:ext cx="12192000" cy="6478168"/>
          </a:xfrm>
          <a:custGeom>
            <a:avLst/>
            <a:gdLst>
              <a:gd name="connsiteX0" fmla="*/ 0 w 12192000"/>
              <a:gd name="connsiteY0" fmla="*/ 0 h 6478168"/>
              <a:gd name="connsiteX1" fmla="*/ 12192000 w 12192000"/>
              <a:gd name="connsiteY1" fmla="*/ 0 h 6478168"/>
              <a:gd name="connsiteX2" fmla="*/ 12192000 w 12192000"/>
              <a:gd name="connsiteY2" fmla="*/ 6478168 h 6478168"/>
              <a:gd name="connsiteX3" fmla="*/ 11848892 w 12192000"/>
              <a:gd name="connsiteY3" fmla="*/ 6440768 h 6478168"/>
              <a:gd name="connsiteX4" fmla="*/ 6096001 w 12192000"/>
              <a:gd name="connsiteY4" fmla="*/ 6204693 h 6478168"/>
              <a:gd name="connsiteX5" fmla="*/ 343111 w 12192000"/>
              <a:gd name="connsiteY5" fmla="*/ 6440768 h 6478168"/>
              <a:gd name="connsiteX6" fmla="*/ 0 w 12192000"/>
              <a:gd name="connsiteY6" fmla="*/ 6478168 h 647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8">
                <a:moveTo>
                  <a:pt x="0" y="0"/>
                </a:moveTo>
                <a:lnTo>
                  <a:pt x="12192000" y="0"/>
                </a:lnTo>
                <a:lnTo>
                  <a:pt x="12192000" y="6478168"/>
                </a:lnTo>
                <a:lnTo>
                  <a:pt x="11848892" y="6440768"/>
                </a:lnTo>
                <a:cubicBezTo>
                  <a:pt x="10376599" y="6294909"/>
                  <a:pt x="8342645" y="6204693"/>
                  <a:pt x="6096001" y="6204693"/>
                </a:cubicBezTo>
                <a:cubicBezTo>
                  <a:pt x="3849358" y="6204693"/>
                  <a:pt x="1815404" y="6294909"/>
                  <a:pt x="343111" y="6440768"/>
                </a:cubicBezTo>
                <a:lnTo>
                  <a:pt x="0" y="6478168"/>
                </a:lnTo>
                <a:close/>
              </a:path>
            </a:pathLst>
          </a:custGeom>
        </p:spPr>
      </p:pic>
      <p:sp>
        <p:nvSpPr>
          <p:cNvPr id="89" name="任意多边形: 形状 88"/>
          <p:cNvSpPr/>
          <p:nvPr userDrawn="1"/>
        </p:nvSpPr>
        <p:spPr>
          <a:xfrm>
            <a:off x="0" y="-3556"/>
            <a:ext cx="12192000" cy="6478167"/>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9" name="组合 58"/>
          <p:cNvGrpSpPr/>
          <p:nvPr userDrawn="1"/>
        </p:nvGrpSpPr>
        <p:grpSpPr>
          <a:xfrm>
            <a:off x="4936352" y="6468762"/>
            <a:ext cx="2319296" cy="261610"/>
            <a:chOff x="4936352" y="6468762"/>
            <a:chExt cx="2319296" cy="261610"/>
          </a:xfrm>
        </p:grpSpPr>
        <p:sp>
          <p:nvSpPr>
            <p:cNvPr id="60" name="文本框 59"/>
            <p:cNvSpPr txBox="1"/>
            <p:nvPr userDrawn="1"/>
          </p:nvSpPr>
          <p:spPr>
            <a:xfrm>
              <a:off x="5245448" y="6468762"/>
              <a:ext cx="1701107" cy="261610"/>
            </a:xfrm>
            <a:prstGeom prst="rect">
              <a:avLst/>
            </a:prstGeom>
            <a:noFill/>
          </p:spPr>
          <p:txBody>
            <a:bodyPr wrap="none" rtlCol="0">
              <a:spAutoFit/>
            </a:bodyPr>
            <a:lstStyle/>
            <a:p>
              <a:pPr algn="ctr"/>
              <a:r>
                <a:rPr lang="zh-CN" altLang="en-US" sz="1100" spc="300" dirty="0">
                  <a:solidFill>
                    <a:schemeClr val="accent1"/>
                  </a:solidFill>
                  <a:latin typeface="+mn-ea"/>
                  <a:ea typeface="+mn-ea"/>
                </a:rPr>
                <a:t>志存高远 责任为先</a:t>
              </a:r>
            </a:p>
          </p:txBody>
        </p:sp>
        <p:grpSp>
          <p:nvGrpSpPr>
            <p:cNvPr id="61" name="组合 60"/>
            <p:cNvGrpSpPr/>
            <p:nvPr userDrawn="1"/>
          </p:nvGrpSpPr>
          <p:grpSpPr>
            <a:xfrm>
              <a:off x="4936352" y="6592514"/>
              <a:ext cx="2319296" cy="0"/>
              <a:chOff x="4913990" y="6592514"/>
              <a:chExt cx="2319296" cy="0"/>
            </a:xfrm>
          </p:grpSpPr>
          <p:cxnSp>
            <p:nvCxnSpPr>
              <p:cNvPr id="62" name="直接连接符 61"/>
              <p:cNvCxnSpPr/>
              <p:nvPr userDrawn="1"/>
            </p:nvCxnSpPr>
            <p:spPr>
              <a:xfrm>
                <a:off x="4913990"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userDrawn="1"/>
            </p:nvCxnSpPr>
            <p:spPr>
              <a:xfrm>
                <a:off x="6941744" y="6592514"/>
                <a:ext cx="29154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90" name="任意多边形: 形状 89"/>
          <p:cNvSpPr/>
          <p:nvPr userDrawn="1"/>
        </p:nvSpPr>
        <p:spPr>
          <a:xfrm>
            <a:off x="91440" y="89076"/>
            <a:ext cx="12009120" cy="6300016"/>
          </a:xfrm>
          <a:custGeom>
            <a:avLst/>
            <a:gdLst>
              <a:gd name="connsiteX0" fmla="*/ 0 w 12192000"/>
              <a:gd name="connsiteY0" fmla="*/ 0 h 6478167"/>
              <a:gd name="connsiteX1" fmla="*/ 12192000 w 12192000"/>
              <a:gd name="connsiteY1" fmla="*/ 0 h 6478167"/>
              <a:gd name="connsiteX2" fmla="*/ 12192000 w 12192000"/>
              <a:gd name="connsiteY2" fmla="*/ 6478167 h 6478167"/>
              <a:gd name="connsiteX3" fmla="*/ 11848892 w 12192000"/>
              <a:gd name="connsiteY3" fmla="*/ 6440767 h 6478167"/>
              <a:gd name="connsiteX4" fmla="*/ 6096001 w 12192000"/>
              <a:gd name="connsiteY4" fmla="*/ 6204692 h 6478167"/>
              <a:gd name="connsiteX5" fmla="*/ 343111 w 12192000"/>
              <a:gd name="connsiteY5" fmla="*/ 6440767 h 6478167"/>
              <a:gd name="connsiteX6" fmla="*/ 0 w 12192000"/>
              <a:gd name="connsiteY6" fmla="*/ 6478167 h 647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78167">
                <a:moveTo>
                  <a:pt x="0" y="0"/>
                </a:moveTo>
                <a:lnTo>
                  <a:pt x="12192000" y="0"/>
                </a:lnTo>
                <a:lnTo>
                  <a:pt x="12192000" y="6478167"/>
                </a:lnTo>
                <a:lnTo>
                  <a:pt x="11848892" y="6440767"/>
                </a:lnTo>
                <a:cubicBezTo>
                  <a:pt x="10376599" y="6294908"/>
                  <a:pt x="8342645" y="6204692"/>
                  <a:pt x="6096001" y="6204692"/>
                </a:cubicBezTo>
                <a:cubicBezTo>
                  <a:pt x="3849358" y="6204692"/>
                  <a:pt x="1815404" y="6294908"/>
                  <a:pt x="343111" y="6440767"/>
                </a:cubicBezTo>
                <a:lnTo>
                  <a:pt x="0" y="6478167"/>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矩形 18"/>
          <p:cNvSpPr/>
          <p:nvPr userDrawn="1"/>
        </p:nvSpPr>
        <p:spPr>
          <a:xfrm>
            <a:off x="-1" y="2575973"/>
            <a:ext cx="12191999" cy="1706055"/>
          </a:xfrm>
          <a:prstGeom prst="rect">
            <a:avLst/>
          </a:prstGeom>
          <a:solidFill>
            <a:schemeClr val="bg1"/>
          </a:solidFill>
          <a:ln>
            <a:noFill/>
          </a:ln>
          <a:effectLst>
            <a:outerShdw blurRad="4064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717634" y="705030"/>
            <a:ext cx="4756725" cy="124611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一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42344"/>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2885"/>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p:cNvSpPr/>
          <p:nvPr userDrawn="1"/>
        </p:nvSpPr>
        <p:spPr>
          <a:xfrm>
            <a:off x="1018572" y="2305298"/>
            <a:ext cx="10154856" cy="2801394"/>
          </a:xfrm>
          <a:prstGeom prst="rect">
            <a:avLst/>
          </a:prstGeom>
          <a:solidFill>
            <a:srgbClr val="FF99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userDrawn="1"/>
        </p:nvSpPr>
        <p:spPr>
          <a:xfrm>
            <a:off x="1018572" y="2418950"/>
            <a:ext cx="10154856" cy="2801394"/>
          </a:xfrm>
          <a:prstGeom prst="rect">
            <a:avLst/>
          </a:prstGeom>
          <a:solidFill>
            <a:schemeClr val="bg2"/>
          </a:solidFill>
          <a:ln>
            <a:noFill/>
          </a:ln>
          <a:effectLst>
            <a:outerShdw blurRad="2921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半闭框 54"/>
          <p:cNvSpPr/>
          <p:nvPr userDrawn="1"/>
        </p:nvSpPr>
        <p:spPr>
          <a:xfrm rot="5400000">
            <a:off x="10259028" y="2305298"/>
            <a:ext cx="914400" cy="914400"/>
          </a:xfrm>
          <a:prstGeom prst="halfFrame">
            <a:avLst>
              <a:gd name="adj1" fmla="val 18000"/>
              <a:gd name="adj2" fmla="val 193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7" name="半闭框 56"/>
          <p:cNvSpPr/>
          <p:nvPr userDrawn="1"/>
        </p:nvSpPr>
        <p:spPr>
          <a:xfrm rot="16200000">
            <a:off x="1018572" y="4323148"/>
            <a:ext cx="914400" cy="914400"/>
          </a:xfrm>
          <a:prstGeom prst="halfFrame">
            <a:avLst>
              <a:gd name="adj1" fmla="val 18000"/>
              <a:gd name="adj2" fmla="val 19333"/>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8" name="图片占位符 57"/>
          <p:cNvSpPr>
            <a:spLocks noGrp="1"/>
          </p:cNvSpPr>
          <p:nvPr>
            <p:ph type="pic" sz="quarter" idx="13"/>
          </p:nvPr>
        </p:nvSpPr>
        <p:spPr>
          <a:xfrm>
            <a:off x="1400538" y="1875100"/>
            <a:ext cx="3067291" cy="3750197"/>
          </a:xfrm>
          <a:custGeom>
            <a:avLst/>
            <a:gdLst>
              <a:gd name="connsiteX0" fmla="*/ 0 w 3067291"/>
              <a:gd name="connsiteY0" fmla="*/ 0 h 3750197"/>
              <a:gd name="connsiteX1" fmla="*/ 3067291 w 3067291"/>
              <a:gd name="connsiteY1" fmla="*/ 0 h 3750197"/>
              <a:gd name="connsiteX2" fmla="*/ 3067291 w 3067291"/>
              <a:gd name="connsiteY2" fmla="*/ 3750197 h 3750197"/>
              <a:gd name="connsiteX3" fmla="*/ 0 w 3067291"/>
              <a:gd name="connsiteY3" fmla="*/ 3750197 h 3750197"/>
            </a:gdLst>
            <a:ahLst/>
            <a:cxnLst>
              <a:cxn ang="0">
                <a:pos x="connsiteX0" y="connsiteY0"/>
              </a:cxn>
              <a:cxn ang="0">
                <a:pos x="connsiteX1" y="connsiteY1"/>
              </a:cxn>
              <a:cxn ang="0">
                <a:pos x="connsiteX2" y="connsiteY2"/>
              </a:cxn>
              <a:cxn ang="0">
                <a:pos x="connsiteX3" y="connsiteY3"/>
              </a:cxn>
            </a:cxnLst>
            <a:rect l="l" t="t" r="r" b="b"/>
            <a:pathLst>
              <a:path w="3067291" h="3750197">
                <a:moveTo>
                  <a:pt x="0" y="0"/>
                </a:moveTo>
                <a:lnTo>
                  <a:pt x="3067291" y="0"/>
                </a:lnTo>
                <a:lnTo>
                  <a:pt x="3067291" y="3750197"/>
                </a:lnTo>
                <a:lnTo>
                  <a:pt x="0" y="3750197"/>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9" name="矩形 58"/>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六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userDrawn="1"/>
        </p:nvSpPr>
        <p:spPr>
          <a:xfrm>
            <a:off x="0" y="4328452"/>
            <a:ext cx="12192000" cy="2529548"/>
          </a:xfrm>
          <a:custGeom>
            <a:avLst/>
            <a:gdLst>
              <a:gd name="connsiteX0" fmla="*/ 6096000 w 12192000"/>
              <a:gd name="connsiteY0" fmla="*/ 0 h 2529548"/>
              <a:gd name="connsiteX1" fmla="*/ 12136682 w 12192000"/>
              <a:gd name="connsiteY1" fmla="*/ 669550 h 2529548"/>
              <a:gd name="connsiteX2" fmla="*/ 12192000 w 12192000"/>
              <a:gd name="connsiteY2" fmla="*/ 686936 h 2529548"/>
              <a:gd name="connsiteX3" fmla="*/ 12192000 w 12192000"/>
              <a:gd name="connsiteY3" fmla="*/ 2529548 h 2529548"/>
              <a:gd name="connsiteX4" fmla="*/ 0 w 12192000"/>
              <a:gd name="connsiteY4" fmla="*/ 2529548 h 2529548"/>
              <a:gd name="connsiteX5" fmla="*/ 0 w 12192000"/>
              <a:gd name="connsiteY5" fmla="*/ 686936 h 2529548"/>
              <a:gd name="connsiteX6" fmla="*/ 55319 w 12192000"/>
              <a:gd name="connsiteY6" fmla="*/ 669550 h 2529548"/>
              <a:gd name="connsiteX7" fmla="*/ 6096000 w 12192000"/>
              <a:gd name="connsiteY7" fmla="*/ 0 h 2529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2529548">
                <a:moveTo>
                  <a:pt x="6096000" y="0"/>
                </a:moveTo>
                <a:cubicBezTo>
                  <a:pt x="8527935" y="0"/>
                  <a:pt x="10700860" y="260639"/>
                  <a:pt x="12136682" y="669550"/>
                </a:cubicBezTo>
                <a:lnTo>
                  <a:pt x="12192000" y="686936"/>
                </a:lnTo>
                <a:lnTo>
                  <a:pt x="12192000" y="2529548"/>
                </a:lnTo>
                <a:lnTo>
                  <a:pt x="0" y="2529548"/>
                </a:lnTo>
                <a:lnTo>
                  <a:pt x="0" y="686936"/>
                </a:lnTo>
                <a:lnTo>
                  <a:pt x="55319" y="669550"/>
                </a:lnTo>
                <a:cubicBezTo>
                  <a:pt x="1491140" y="260639"/>
                  <a:pt x="3664065" y="0"/>
                  <a:pt x="609600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9" name="平行四边形 78"/>
          <p:cNvSpPr/>
          <p:nvPr userDrawn="1"/>
        </p:nvSpPr>
        <p:spPr>
          <a:xfrm>
            <a:off x="1610623" y="1647185"/>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图片占位符 60"/>
          <p:cNvSpPr>
            <a:spLocks noGrp="1"/>
          </p:cNvSpPr>
          <p:nvPr>
            <p:ph type="pic" sz="quarter" idx="13"/>
          </p:nvPr>
        </p:nvSpPr>
        <p:spPr>
          <a:xfrm>
            <a:off x="613458"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sp>
        <p:nvSpPr>
          <p:cNvPr id="80" name="平行四边形 79"/>
          <p:cNvSpPr/>
          <p:nvPr userDrawn="1"/>
        </p:nvSpPr>
        <p:spPr>
          <a:xfrm>
            <a:off x="3233819"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图片占位符 63"/>
          <p:cNvSpPr>
            <a:spLocks noGrp="1"/>
          </p:cNvSpPr>
          <p:nvPr>
            <p:ph type="pic" sz="quarter" idx="14"/>
          </p:nvPr>
        </p:nvSpPr>
        <p:spPr>
          <a:xfrm>
            <a:off x="2245489" y="2886437"/>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平行四边形 80"/>
          <p:cNvSpPr/>
          <p:nvPr userDrawn="1"/>
        </p:nvSpPr>
        <p:spPr>
          <a:xfrm>
            <a:off x="5218234"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图片占位符 66"/>
          <p:cNvSpPr>
            <a:spLocks noGrp="1"/>
          </p:cNvSpPr>
          <p:nvPr>
            <p:ph type="pic" sz="quarter" idx="15"/>
          </p:nvPr>
        </p:nvSpPr>
        <p:spPr>
          <a:xfrm>
            <a:off x="4224759"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平行四边形 81"/>
          <p:cNvSpPr/>
          <p:nvPr userDrawn="1"/>
        </p:nvSpPr>
        <p:spPr>
          <a:xfrm>
            <a:off x="8841110" y="1641752"/>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图片占位符 72"/>
          <p:cNvSpPr>
            <a:spLocks noGrp="1"/>
          </p:cNvSpPr>
          <p:nvPr>
            <p:ph type="pic" sz="quarter" idx="17"/>
          </p:nvPr>
        </p:nvSpPr>
        <p:spPr>
          <a:xfrm>
            <a:off x="7847634" y="1736203"/>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3" name="平行四边形 82"/>
          <p:cNvSpPr/>
          <p:nvPr userDrawn="1"/>
        </p:nvSpPr>
        <p:spPr>
          <a:xfrm>
            <a:off x="6869684" y="279963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图片占位符 69"/>
          <p:cNvSpPr>
            <a:spLocks noGrp="1"/>
          </p:cNvSpPr>
          <p:nvPr>
            <p:ph type="pic" sz="quarter" idx="16"/>
          </p:nvPr>
        </p:nvSpPr>
        <p:spPr>
          <a:xfrm>
            <a:off x="5883798" y="2898011"/>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4" name="平行四边形 83"/>
          <p:cNvSpPr/>
          <p:nvPr userDrawn="1"/>
        </p:nvSpPr>
        <p:spPr>
          <a:xfrm>
            <a:off x="10466581" y="2789471"/>
            <a:ext cx="1216152" cy="1067957"/>
          </a:xfrm>
          <a:prstGeom prst="parallelogram">
            <a:avLst>
              <a:gd name="adj" fmla="val 14287"/>
            </a:avLst>
          </a:prstGeom>
          <a:ln>
            <a:noFill/>
          </a:ln>
          <a:effectLst>
            <a:outerShdw blurRad="1524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图片占位符 75"/>
          <p:cNvSpPr>
            <a:spLocks noGrp="1"/>
          </p:cNvSpPr>
          <p:nvPr>
            <p:ph type="pic" sz="quarter" idx="18"/>
          </p:nvPr>
        </p:nvSpPr>
        <p:spPr>
          <a:xfrm>
            <a:off x="9483524" y="2898012"/>
            <a:ext cx="2095018" cy="3159889"/>
          </a:xfrm>
          <a:custGeom>
            <a:avLst/>
            <a:gdLst>
              <a:gd name="connsiteX0" fmla="*/ 442740 w 2095018"/>
              <a:gd name="connsiteY0" fmla="*/ 0 h 3159889"/>
              <a:gd name="connsiteX1" fmla="*/ 2095018 w 2095018"/>
              <a:gd name="connsiteY1" fmla="*/ 0 h 3159889"/>
              <a:gd name="connsiteX2" fmla="*/ 1652278 w 2095018"/>
              <a:gd name="connsiteY2" fmla="*/ 3159889 h 3159889"/>
              <a:gd name="connsiteX3" fmla="*/ 0 w 2095018"/>
              <a:gd name="connsiteY3" fmla="*/ 3159889 h 3159889"/>
            </a:gdLst>
            <a:ahLst/>
            <a:cxnLst>
              <a:cxn ang="0">
                <a:pos x="connsiteX0" y="connsiteY0"/>
              </a:cxn>
              <a:cxn ang="0">
                <a:pos x="connsiteX1" y="connsiteY1"/>
              </a:cxn>
              <a:cxn ang="0">
                <a:pos x="connsiteX2" y="connsiteY2"/>
              </a:cxn>
              <a:cxn ang="0">
                <a:pos x="connsiteX3" y="connsiteY3"/>
              </a:cxn>
            </a:cxnLst>
            <a:rect l="l" t="t" r="r" b="b"/>
            <a:pathLst>
              <a:path w="2095018" h="3159889">
                <a:moveTo>
                  <a:pt x="442740" y="0"/>
                </a:moveTo>
                <a:lnTo>
                  <a:pt x="2095018" y="0"/>
                </a:lnTo>
                <a:lnTo>
                  <a:pt x="1652278" y="3159889"/>
                </a:lnTo>
                <a:lnTo>
                  <a:pt x="0" y="3159889"/>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cxnSp>
        <p:nvCxnSpPr>
          <p:cNvPr id="86" name="直接连接符 85"/>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9" name="图片 6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四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星形: 六角 61"/>
          <p:cNvSpPr/>
          <p:nvPr userDrawn="1"/>
        </p:nvSpPr>
        <p:spPr>
          <a:xfrm>
            <a:off x="132334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星形: 六角 65"/>
          <p:cNvSpPr/>
          <p:nvPr userDrawn="1"/>
        </p:nvSpPr>
        <p:spPr>
          <a:xfrm>
            <a:off x="132334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图片占位符 64"/>
          <p:cNvSpPr>
            <a:spLocks noGrp="1"/>
          </p:cNvSpPr>
          <p:nvPr>
            <p:ph type="pic" sz="quarter" idx="13"/>
          </p:nvPr>
        </p:nvSpPr>
        <p:spPr>
          <a:xfrm>
            <a:off x="132334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76" name="星形: 六角 75"/>
          <p:cNvSpPr/>
          <p:nvPr userDrawn="1"/>
        </p:nvSpPr>
        <p:spPr>
          <a:xfrm>
            <a:off x="4005580"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星形: 六角 76"/>
          <p:cNvSpPr/>
          <p:nvPr userDrawn="1"/>
        </p:nvSpPr>
        <p:spPr>
          <a:xfrm>
            <a:off x="4005580"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图片占位符 77"/>
          <p:cNvSpPr>
            <a:spLocks noGrp="1"/>
          </p:cNvSpPr>
          <p:nvPr>
            <p:ph type="pic" sz="quarter" idx="14"/>
          </p:nvPr>
        </p:nvSpPr>
        <p:spPr>
          <a:xfrm>
            <a:off x="4005580"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9" name="星形: 六角 78"/>
          <p:cNvSpPr/>
          <p:nvPr userDrawn="1"/>
        </p:nvSpPr>
        <p:spPr>
          <a:xfrm>
            <a:off x="6684326"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星形: 六角 79"/>
          <p:cNvSpPr/>
          <p:nvPr userDrawn="1"/>
        </p:nvSpPr>
        <p:spPr>
          <a:xfrm>
            <a:off x="6684326"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图片占位符 80"/>
          <p:cNvSpPr>
            <a:spLocks noGrp="1"/>
          </p:cNvSpPr>
          <p:nvPr>
            <p:ph type="pic" sz="quarter" idx="15"/>
          </p:nvPr>
        </p:nvSpPr>
        <p:spPr>
          <a:xfrm>
            <a:off x="6684326"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2" name="星形: 六角 81"/>
          <p:cNvSpPr/>
          <p:nvPr userDrawn="1"/>
        </p:nvSpPr>
        <p:spPr>
          <a:xfrm>
            <a:off x="9359578" y="2356712"/>
            <a:ext cx="1405000" cy="1405000"/>
          </a:xfrm>
          <a:prstGeom prst="star6">
            <a:avLst>
              <a:gd name="adj" fmla="val 43409"/>
              <a:gd name="hf" fmla="val 115470"/>
            </a:avLst>
          </a:prstGeom>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星形: 六角 82"/>
          <p:cNvSpPr/>
          <p:nvPr userDrawn="1"/>
        </p:nvSpPr>
        <p:spPr>
          <a:xfrm>
            <a:off x="9359578" y="2116041"/>
            <a:ext cx="1405000" cy="1405000"/>
          </a:xfrm>
          <a:prstGeom prst="star6">
            <a:avLst>
              <a:gd name="adj" fmla="val 43409"/>
              <a:gd name="hf" fmla="val 115470"/>
            </a:avLst>
          </a:prstGeom>
          <a:solidFill>
            <a:srgbClr val="FF9900"/>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图片占位符 83"/>
          <p:cNvSpPr>
            <a:spLocks noGrp="1"/>
          </p:cNvSpPr>
          <p:nvPr>
            <p:ph type="pic" sz="quarter" idx="16"/>
          </p:nvPr>
        </p:nvSpPr>
        <p:spPr>
          <a:xfrm>
            <a:off x="9359578" y="2236643"/>
            <a:ext cx="1408494" cy="1405000"/>
          </a:xfrm>
          <a:custGeom>
            <a:avLst/>
            <a:gdLst>
              <a:gd name="connsiteX0" fmla="*/ 704247 w 1408494"/>
              <a:gd name="connsiteY0" fmla="*/ 0 h 1405000"/>
              <a:gd name="connsiteX1" fmla="*/ 1056371 w 1408494"/>
              <a:gd name="connsiteY1" fmla="*/ 174314 h 1405000"/>
              <a:gd name="connsiteX2" fmla="*/ 1406747 w 1408494"/>
              <a:gd name="connsiteY2" fmla="*/ 351250 h 1405000"/>
              <a:gd name="connsiteX3" fmla="*/ 1408494 w 1408494"/>
              <a:gd name="connsiteY3" fmla="*/ 702500 h 1405000"/>
              <a:gd name="connsiteX4" fmla="*/ 1406747 w 1408494"/>
              <a:gd name="connsiteY4" fmla="*/ 1053750 h 1405000"/>
              <a:gd name="connsiteX5" fmla="*/ 1056371 w 1408494"/>
              <a:gd name="connsiteY5" fmla="*/ 1230686 h 1405000"/>
              <a:gd name="connsiteX6" fmla="*/ 704247 w 1408494"/>
              <a:gd name="connsiteY6" fmla="*/ 1405000 h 1405000"/>
              <a:gd name="connsiteX7" fmla="*/ 352123 w 1408494"/>
              <a:gd name="connsiteY7" fmla="*/ 1230686 h 1405000"/>
              <a:gd name="connsiteX8" fmla="*/ 1747 w 1408494"/>
              <a:gd name="connsiteY8" fmla="*/ 1053750 h 1405000"/>
              <a:gd name="connsiteX9" fmla="*/ 0 w 1408494"/>
              <a:gd name="connsiteY9" fmla="*/ 702500 h 1405000"/>
              <a:gd name="connsiteX10" fmla="*/ 1747 w 1408494"/>
              <a:gd name="connsiteY10" fmla="*/ 351250 h 1405000"/>
              <a:gd name="connsiteX11" fmla="*/ 352123 w 1408494"/>
              <a:gd name="connsiteY11" fmla="*/ 174314 h 14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8494" h="1405000">
                <a:moveTo>
                  <a:pt x="704247" y="0"/>
                </a:moveTo>
                <a:lnTo>
                  <a:pt x="1056371" y="174314"/>
                </a:lnTo>
                <a:lnTo>
                  <a:pt x="1406747" y="351250"/>
                </a:lnTo>
                <a:cubicBezTo>
                  <a:pt x="1407329" y="468333"/>
                  <a:pt x="1407912" y="585417"/>
                  <a:pt x="1408494" y="702500"/>
                </a:cubicBezTo>
                <a:cubicBezTo>
                  <a:pt x="1407912" y="819583"/>
                  <a:pt x="1407329" y="936667"/>
                  <a:pt x="1406747" y="1053750"/>
                </a:cubicBezTo>
                <a:lnTo>
                  <a:pt x="1056371" y="1230686"/>
                </a:lnTo>
                <a:lnTo>
                  <a:pt x="704247" y="1405000"/>
                </a:lnTo>
                <a:lnTo>
                  <a:pt x="352123" y="1230686"/>
                </a:lnTo>
                <a:lnTo>
                  <a:pt x="1747" y="1053750"/>
                </a:lnTo>
                <a:cubicBezTo>
                  <a:pt x="1165" y="936667"/>
                  <a:pt x="582" y="819583"/>
                  <a:pt x="0" y="702500"/>
                </a:cubicBezTo>
                <a:cubicBezTo>
                  <a:pt x="582" y="585417"/>
                  <a:pt x="1165" y="468333"/>
                  <a:pt x="1747" y="351250"/>
                </a:cubicBezTo>
                <a:lnTo>
                  <a:pt x="352123" y="174314"/>
                </a:lnTo>
                <a:close/>
              </a:path>
            </a:pathLst>
          </a:custGeom>
          <a:ln w="44450">
            <a:solidFill>
              <a:schemeClr val="bg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4" name="矩形 63"/>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8" name="图片 6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三个人物介绍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3407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53126"/>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694481" y="2362754"/>
            <a:ext cx="3704317" cy="3521527"/>
            <a:chOff x="694481" y="2536373"/>
            <a:chExt cx="3704317" cy="3521527"/>
          </a:xfrm>
        </p:grpSpPr>
        <p:sp>
          <p:nvSpPr>
            <p:cNvPr id="58" name="平行四边形 57"/>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平行四边形 58"/>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4232027" y="2362754"/>
            <a:ext cx="3704317" cy="3521527"/>
            <a:chOff x="694481" y="2536373"/>
            <a:chExt cx="3704317" cy="3521527"/>
          </a:xfrm>
        </p:grpSpPr>
        <p:sp>
          <p:nvSpPr>
            <p:cNvPr id="64" name="平行四边形 63"/>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平行四边形 64"/>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769574" y="2362754"/>
            <a:ext cx="3704317" cy="3521527"/>
            <a:chOff x="694481" y="2536373"/>
            <a:chExt cx="3704317" cy="3521527"/>
          </a:xfrm>
        </p:grpSpPr>
        <p:sp>
          <p:nvSpPr>
            <p:cNvPr id="69" name="平行四边形 68"/>
            <p:cNvSpPr/>
            <p:nvPr/>
          </p:nvSpPr>
          <p:spPr>
            <a:xfrm flipH="1">
              <a:off x="1620593" y="2536373"/>
              <a:ext cx="2778205" cy="3227817"/>
            </a:xfrm>
            <a:prstGeom prst="parallelogram">
              <a:avLst>
                <a:gd name="adj" fmla="val 2987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平行四边形 69"/>
            <p:cNvSpPr/>
            <p:nvPr/>
          </p:nvSpPr>
          <p:spPr>
            <a:xfrm>
              <a:off x="694481" y="2536373"/>
              <a:ext cx="2882095" cy="3521527"/>
            </a:xfrm>
            <a:prstGeom prst="parallelogram">
              <a:avLst>
                <a:gd name="adj" fmla="val 2987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图片占位符 70"/>
          <p:cNvSpPr>
            <a:spLocks noGrp="1"/>
          </p:cNvSpPr>
          <p:nvPr>
            <p:ph type="pic" sz="quarter" idx="13"/>
          </p:nvPr>
        </p:nvSpPr>
        <p:spPr>
          <a:xfrm>
            <a:off x="1313352"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2" name="图片占位符 71"/>
          <p:cNvSpPr>
            <a:spLocks noGrp="1"/>
          </p:cNvSpPr>
          <p:nvPr>
            <p:ph type="pic" sz="quarter" idx="14"/>
          </p:nvPr>
        </p:nvSpPr>
        <p:spPr>
          <a:xfrm>
            <a:off x="8386420"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sp>
        <p:nvSpPr>
          <p:cNvPr id="73" name="图片占位符 72"/>
          <p:cNvSpPr>
            <a:spLocks noGrp="1"/>
          </p:cNvSpPr>
          <p:nvPr>
            <p:ph type="pic" sz="quarter" idx="15"/>
          </p:nvPr>
        </p:nvSpPr>
        <p:spPr>
          <a:xfrm>
            <a:off x="4849886" y="1790881"/>
            <a:ext cx="2304457" cy="1812097"/>
          </a:xfrm>
          <a:custGeom>
            <a:avLst/>
            <a:gdLst>
              <a:gd name="connsiteX0" fmla="*/ 434287 w 2304457"/>
              <a:gd name="connsiteY0" fmla="*/ 0 h 1812097"/>
              <a:gd name="connsiteX1" fmla="*/ 2304457 w 2304457"/>
              <a:gd name="connsiteY1" fmla="*/ 0 h 1812097"/>
              <a:gd name="connsiteX2" fmla="*/ 2304457 w 2304457"/>
              <a:gd name="connsiteY2" fmla="*/ 44709 h 1812097"/>
              <a:gd name="connsiteX3" fmla="*/ 1880885 w 2304457"/>
              <a:gd name="connsiteY3" fmla="*/ 1812097 h 1812097"/>
              <a:gd name="connsiteX4" fmla="*/ 0 w 2304457"/>
              <a:gd name="connsiteY4" fmla="*/ 1812097 h 181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57" h="1812097">
                <a:moveTo>
                  <a:pt x="434287" y="0"/>
                </a:moveTo>
                <a:lnTo>
                  <a:pt x="2304457" y="0"/>
                </a:lnTo>
                <a:lnTo>
                  <a:pt x="2304457" y="44709"/>
                </a:lnTo>
                <a:lnTo>
                  <a:pt x="1880885" y="1812097"/>
                </a:lnTo>
                <a:lnTo>
                  <a:pt x="0" y="1812097"/>
                </a:lnTo>
                <a:close/>
              </a:path>
            </a:pathLst>
          </a:custGeom>
          <a:ln w="38100">
            <a:solidFill>
              <a:schemeClr val="bg1"/>
            </a:solidFill>
          </a:ln>
          <a:effectLst>
            <a:outerShdw blurRad="190500" sx="102000" sy="102000" algn="ctr" rotWithShape="0">
              <a:prstClr val="black">
                <a:alpha val="20000"/>
              </a:prstClr>
            </a:outerShdw>
          </a:effectLst>
        </p:spPr>
        <p:txBody>
          <a:bodyPr wrap="square">
            <a:noAutofit/>
          </a:bodyPr>
          <a:lstStyle/>
          <a:p>
            <a:endParaRPr lang="zh-CN" altLang="en-US"/>
          </a:p>
        </p:txBody>
      </p:sp>
      <p:cxnSp>
        <p:nvCxnSpPr>
          <p:cNvPr id="74" name="直接连接符 73"/>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6" name="矩形 65"/>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5" name="图片 7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两个人物介绍页">
    <p:spTree>
      <p:nvGrpSpPr>
        <p:cNvPr id="1" name=""/>
        <p:cNvGrpSpPr/>
        <p:nvPr/>
      </p:nvGrpSpPr>
      <p:grpSpPr>
        <a:xfrm>
          <a:off x="0" y="0"/>
          <a:ext cx="0" cy="0"/>
          <a:chOff x="0" y="0"/>
          <a:chExt cx="0" cy="0"/>
        </a:xfrm>
      </p:grpSpPr>
      <p:sp>
        <p:nvSpPr>
          <p:cNvPr id="3" name="矩形 2"/>
          <p:cNvSpPr/>
          <p:nvPr userDrawn="1"/>
        </p:nvSpPr>
        <p:spPr>
          <a:xfrm>
            <a:off x="0" y="534075"/>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latin typeface="+mj-ea"/>
                <a:ea typeface="+mj-ea"/>
              </a:endParaRPr>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latin typeface="+mj-ea"/>
                <a:ea typeface="+mj-ea"/>
              </a:endParaRPr>
            </a:p>
          </p:txBody>
        </p:sp>
      </p:gr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1321835" y="4726023"/>
            <a:ext cx="9523643" cy="1400498"/>
          </a:xfrm>
          <a:prstGeom prst="rect">
            <a:avLst/>
          </a:prstGeom>
          <a:solidFill>
            <a:srgbClr val="FF9900"/>
          </a:solidFill>
          <a:ln>
            <a:noFill/>
          </a:ln>
          <a:effectLst>
            <a:outerShdw blurRad="457200" dist="38100" dir="5400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p:cNvSpPr/>
          <p:nvPr userDrawn="1"/>
        </p:nvSpPr>
        <p:spPr>
          <a:xfrm flipH="1">
            <a:off x="1321835" y="1813592"/>
            <a:ext cx="9548330" cy="4155455"/>
          </a:xfrm>
          <a:custGeom>
            <a:avLst/>
            <a:gdLst>
              <a:gd name="connsiteX0" fmla="*/ 5551166 w 9548330"/>
              <a:gd name="connsiteY0" fmla="*/ 0 h 4155455"/>
              <a:gd name="connsiteX1" fmla="*/ 2527283 w 9548330"/>
              <a:gd name="connsiteY1" fmla="*/ 0 h 4155455"/>
              <a:gd name="connsiteX2" fmla="*/ 2527284 w 9548330"/>
              <a:gd name="connsiteY2" fmla="*/ 1 h 4155455"/>
              <a:gd name="connsiteX3" fmla="*/ 0 w 9548330"/>
              <a:gd name="connsiteY3" fmla="*/ 1 h 4155455"/>
              <a:gd name="connsiteX4" fmla="*/ 0 w 9548330"/>
              <a:gd name="connsiteY4" fmla="*/ 602362 h 4155455"/>
              <a:gd name="connsiteX5" fmla="*/ 0 w 9548330"/>
              <a:gd name="connsiteY5" fmla="*/ 1269230 h 4155455"/>
              <a:gd name="connsiteX6" fmla="*/ 0 w 9548330"/>
              <a:gd name="connsiteY6" fmla="*/ 4155455 h 4155455"/>
              <a:gd name="connsiteX7" fmla="*/ 9548330 w 9548330"/>
              <a:gd name="connsiteY7" fmla="*/ 4155455 h 4155455"/>
              <a:gd name="connsiteX8" fmla="*/ 9548330 w 9548330"/>
              <a:gd name="connsiteY8" fmla="*/ 602362 h 4155455"/>
              <a:gd name="connsiteX9" fmla="*/ 5930503 w 9548330"/>
              <a:gd name="connsiteY9" fmla="*/ 602362 h 4155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48330" h="4155455">
                <a:moveTo>
                  <a:pt x="5551166" y="0"/>
                </a:moveTo>
                <a:lnTo>
                  <a:pt x="2527283" y="0"/>
                </a:lnTo>
                <a:lnTo>
                  <a:pt x="2527284" y="1"/>
                </a:lnTo>
                <a:lnTo>
                  <a:pt x="0" y="1"/>
                </a:lnTo>
                <a:lnTo>
                  <a:pt x="0" y="602362"/>
                </a:lnTo>
                <a:lnTo>
                  <a:pt x="0" y="1269230"/>
                </a:lnTo>
                <a:lnTo>
                  <a:pt x="0" y="4155455"/>
                </a:lnTo>
                <a:lnTo>
                  <a:pt x="9548330" y="4155455"/>
                </a:lnTo>
                <a:lnTo>
                  <a:pt x="9548330" y="602362"/>
                </a:lnTo>
                <a:lnTo>
                  <a:pt x="5930503" y="602362"/>
                </a:lnTo>
                <a:close/>
              </a:path>
            </a:pathLst>
          </a:custGeom>
          <a:solidFill>
            <a:schemeClr val="accent1"/>
          </a:solidFill>
          <a:ln>
            <a:noFill/>
          </a:ln>
          <a:effectLst>
            <a:outerShdw blurRad="673100" dist="381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图片占位符 6"/>
          <p:cNvSpPr>
            <a:spLocks noGrp="1"/>
          </p:cNvSpPr>
          <p:nvPr>
            <p:ph type="pic" sz="quarter" idx="13"/>
          </p:nvPr>
        </p:nvSpPr>
        <p:spPr>
          <a:xfrm>
            <a:off x="1545866" y="1469524"/>
            <a:ext cx="3129322" cy="4499476"/>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55" name="矩形 54"/>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59" name="图片 5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9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userDrawn="1"/>
        </p:nvCxnSpPr>
        <p:spPr>
          <a:xfrm>
            <a:off x="3516086" y="1840738"/>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7" name="直接连接符 56"/>
          <p:cNvCxnSpPr/>
          <p:nvPr userDrawn="1"/>
        </p:nvCxnSpPr>
        <p:spPr>
          <a:xfrm>
            <a:off x="11335512"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59" name="直接连接符 58"/>
          <p:cNvCxnSpPr/>
          <p:nvPr userDrawn="1"/>
        </p:nvCxnSpPr>
        <p:spPr>
          <a:xfrm>
            <a:off x="3537858" y="1840738"/>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0" name="直接连接符 59"/>
          <p:cNvCxnSpPr/>
          <p:nvPr userDrawn="1"/>
        </p:nvCxnSpPr>
        <p:spPr>
          <a:xfrm flipH="1">
            <a:off x="838200" y="4211054"/>
            <a:ext cx="7837714" cy="0"/>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flipH="1">
            <a:off x="856488"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cxnSp>
        <p:nvCxnSpPr>
          <p:cNvPr id="65" name="直接连接符 64"/>
          <p:cNvCxnSpPr/>
          <p:nvPr userDrawn="1"/>
        </p:nvCxnSpPr>
        <p:spPr>
          <a:xfrm flipH="1">
            <a:off x="8654142" y="4211054"/>
            <a:ext cx="0" cy="1588262"/>
          </a:xfrm>
          <a:prstGeom prst="line">
            <a:avLst/>
          </a:prstGeom>
          <a:ln w="50800"/>
        </p:spPr>
        <p:style>
          <a:lnRef idx="1">
            <a:schemeClr val="accent1"/>
          </a:lnRef>
          <a:fillRef idx="0">
            <a:schemeClr val="accent1"/>
          </a:fillRef>
          <a:effectRef idx="0">
            <a:schemeClr val="accent1"/>
          </a:effectRef>
          <a:fontRef idx="minor">
            <a:schemeClr val="tx1"/>
          </a:fontRef>
        </p:style>
      </p:cxnSp>
      <p:sp>
        <p:nvSpPr>
          <p:cNvPr id="7" name="图片占位符 6"/>
          <p:cNvSpPr>
            <a:spLocks noGrp="1"/>
          </p:cNvSpPr>
          <p:nvPr>
            <p:ph type="pic" sz="quarter" idx="13"/>
          </p:nvPr>
        </p:nvSpPr>
        <p:spPr>
          <a:xfrm>
            <a:off x="1079635" y="3718568"/>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6" name="图片占位符 6"/>
          <p:cNvSpPr>
            <a:spLocks noGrp="1"/>
          </p:cNvSpPr>
          <p:nvPr>
            <p:ph type="pic" sz="quarter" idx="14"/>
          </p:nvPr>
        </p:nvSpPr>
        <p:spPr>
          <a:xfrm>
            <a:off x="9469319" y="1348252"/>
            <a:ext cx="1652189" cy="2439977"/>
          </a:xfrm>
          <a:ln w="44450">
            <a:solidFill>
              <a:schemeClr val="bg1"/>
            </a:solidFill>
          </a:ln>
          <a:effectLst>
            <a:outerShdw blurRad="63500" sx="102000" sy="102000" algn="ctr" rotWithShape="0">
              <a:prstClr val="black">
                <a:alpha val="20000"/>
              </a:prstClr>
            </a:outerShdw>
          </a:effectLst>
        </p:spPr>
        <p:txBody>
          <a:bodyPr/>
          <a:lstStyle/>
          <a:p>
            <a:endParaRPr lang="zh-CN" altLang="en-US"/>
          </a:p>
        </p:txBody>
      </p:sp>
      <p:sp>
        <p:nvSpPr>
          <p:cNvPr id="61" name="矩形 60"/>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7" name="图片 6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53126"/>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34076"/>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65000"/>
                </a:schemeClr>
              </a:solidFill>
              <a:latin typeface="+mj-ea"/>
              <a:ea typeface="+mj-ea"/>
            </a:endParaRPr>
          </a:p>
        </p:txBody>
      </p:sp>
      <p:pic>
        <p:nvPicPr>
          <p:cNvPr id="62" name="图片 6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userDrawn="1"/>
        </p:nvSpPr>
        <p:spPr>
          <a:xfrm>
            <a:off x="0" y="56265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2" name="图片 6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11" name="矩形 10"/>
          <p:cNvSpPr/>
          <p:nvPr userDrawn="1"/>
        </p:nvSpPr>
        <p:spPr>
          <a:xfrm>
            <a:off x="0" y="-1"/>
            <a:ext cx="12192000" cy="6858001"/>
          </a:xfrm>
          <a:prstGeom prst="rect">
            <a:avLst/>
          </a:prstGeom>
          <a:blipFill dpi="0" rotWithShape="1">
            <a:blip r:embed="rId2">
              <a:alphaModFix amt="7000"/>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userDrawn="1"/>
        </p:nvSpPr>
        <p:spPr>
          <a:xfrm>
            <a:off x="0" y="0"/>
            <a:ext cx="12192000" cy="6858000"/>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bg>
      <p:bgPr>
        <a:solidFill>
          <a:srgbClr val="9B0D14">
            <a:alpha val="90000"/>
          </a:srgbClr>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
    <p:bg>
      <p:bgPr>
        <a:solidFill>
          <a:schemeClr val="accent1"/>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t="10256"/>
          <a:stretch>
            <a:fillRect/>
          </a:stretch>
        </p:blipFill>
        <p:spPr>
          <a:xfrm>
            <a:off x="-1" y="-1"/>
            <a:ext cx="12191999" cy="6858001"/>
          </a:xfrm>
          <a:prstGeom prst="rect">
            <a:avLst/>
          </a:prstGeom>
        </p:spPr>
      </p:pic>
      <p:sp>
        <p:nvSpPr>
          <p:cNvPr id="4" name="矩形 3"/>
          <p:cNvSpPr/>
          <p:nvPr userDrawn="1"/>
        </p:nvSpPr>
        <p:spPr>
          <a:xfrm>
            <a:off x="0" y="0"/>
            <a:ext cx="12192000" cy="6857999"/>
          </a:xfrm>
          <a:prstGeom prst="rect">
            <a:avLst/>
          </a:prstGeom>
          <a:gradFill>
            <a:gsLst>
              <a:gs pos="0">
                <a:schemeClr val="accent1"/>
              </a:gs>
              <a:gs pos="100000">
                <a:schemeClr val="accent1">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userDrawn="1"/>
        </p:nvGrpSpPr>
        <p:grpSpPr>
          <a:xfrm>
            <a:off x="0" y="1741717"/>
            <a:ext cx="12192000" cy="3294057"/>
            <a:chOff x="0" y="1670588"/>
            <a:chExt cx="12192000" cy="3516825"/>
          </a:xfrm>
        </p:grpSpPr>
        <p:sp>
          <p:nvSpPr>
            <p:cNvPr id="64" name="矩形 63"/>
            <p:cNvSpPr/>
            <p:nvPr userDrawn="1"/>
          </p:nvSpPr>
          <p:spPr>
            <a:xfrm>
              <a:off x="0" y="1670588"/>
              <a:ext cx="12192000" cy="3516825"/>
            </a:xfrm>
            <a:prstGeom prst="rect">
              <a:avLst/>
            </a:prstGeom>
            <a:solidFill>
              <a:srgbClr val="FF9900"/>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矩形 5"/>
            <p:cNvSpPr/>
            <p:nvPr userDrawn="1"/>
          </p:nvSpPr>
          <p:spPr>
            <a:xfrm>
              <a:off x="0" y="1776046"/>
              <a:ext cx="12192000" cy="3305908"/>
            </a:xfrm>
            <a:prstGeom prst="rect">
              <a:avLst/>
            </a:prstGeom>
            <a:solidFill>
              <a:schemeClr val="bg1"/>
            </a:solidFill>
            <a:ln>
              <a:noFill/>
            </a:ln>
            <a:effectLst>
              <a:outerShdw blurRad="2921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0" name="组合 59"/>
          <p:cNvGrpSpPr/>
          <p:nvPr userDrawn="1"/>
        </p:nvGrpSpPr>
        <p:grpSpPr>
          <a:xfrm>
            <a:off x="4936352" y="6468762"/>
            <a:ext cx="2319296" cy="261610"/>
            <a:chOff x="4936352" y="6468762"/>
            <a:chExt cx="2319296" cy="261610"/>
          </a:xfrm>
        </p:grpSpPr>
        <p:sp>
          <p:nvSpPr>
            <p:cNvPr id="56" name="文本框 55"/>
            <p:cNvSpPr txBox="1"/>
            <p:nvPr userDrawn="1"/>
          </p:nvSpPr>
          <p:spPr>
            <a:xfrm>
              <a:off x="5245451" y="6468762"/>
              <a:ext cx="1701107" cy="261610"/>
            </a:xfrm>
            <a:prstGeom prst="rect">
              <a:avLst/>
            </a:prstGeom>
            <a:noFill/>
          </p:spPr>
          <p:txBody>
            <a:bodyPr wrap="none" rtlCol="0">
              <a:spAutoFit/>
            </a:bodyPr>
            <a:lstStyle/>
            <a:p>
              <a:pPr algn="ctr"/>
              <a:r>
                <a:rPr lang="zh-CN" altLang="en-US" sz="1100" spc="300" dirty="0">
                  <a:solidFill>
                    <a:schemeClr val="bg1"/>
                  </a:solidFill>
                  <a:latin typeface="+mn-ea"/>
                  <a:ea typeface="+mn-ea"/>
                </a:rPr>
                <a:t>志存高远 责任为先</a:t>
              </a:r>
            </a:p>
          </p:txBody>
        </p:sp>
        <p:grpSp>
          <p:nvGrpSpPr>
            <p:cNvPr id="59" name="组合 58"/>
            <p:cNvGrpSpPr/>
            <p:nvPr userDrawn="1"/>
          </p:nvGrpSpPr>
          <p:grpSpPr>
            <a:xfrm>
              <a:off x="4936352" y="6592514"/>
              <a:ext cx="2319296" cy="0"/>
              <a:chOff x="4913990" y="6592514"/>
              <a:chExt cx="2319296" cy="0"/>
            </a:xfrm>
          </p:grpSpPr>
          <p:cxnSp>
            <p:nvCxnSpPr>
              <p:cNvPr id="57" name="直接连接符 56"/>
              <p:cNvCxnSpPr/>
              <p:nvPr userDrawn="1"/>
            </p:nvCxnSpPr>
            <p:spPr>
              <a:xfrm>
                <a:off x="4913990"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6941744" y="6592514"/>
                <a:ext cx="29154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47" name="图片 4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16200000">
            <a:off x="-1142998" y="1143001"/>
            <a:ext cx="6857999" cy="4572000"/>
          </a:xfrm>
          <a:prstGeom prst="rect">
            <a:avLst/>
          </a:prstGeom>
        </p:spPr>
      </p:pic>
      <p:sp>
        <p:nvSpPr>
          <p:cNvPr id="48" name="矩形 47"/>
          <p:cNvSpPr/>
          <p:nvPr userDrawn="1"/>
        </p:nvSpPr>
        <p:spPr>
          <a:xfrm>
            <a:off x="0" y="0"/>
            <a:ext cx="4572001" cy="6858001"/>
          </a:xfrm>
          <a:prstGeom prst="rect">
            <a:avLst/>
          </a:prstGeom>
          <a:solidFill>
            <a:srgbClr val="9B0D14">
              <a:alpha val="6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1">
    <p:spTree>
      <p:nvGrpSpPr>
        <p:cNvPr id="1" name=""/>
        <p:cNvGrpSpPr/>
        <p:nvPr/>
      </p:nvGrpSpPr>
      <p:grpSpPr>
        <a:xfrm>
          <a:off x="0" y="0"/>
          <a:ext cx="0" cy="0"/>
          <a:chOff x="0" y="0"/>
          <a:chExt cx="0" cy="0"/>
        </a:xfrm>
      </p:grpSpPr>
      <p:sp>
        <p:nvSpPr>
          <p:cNvPr id="143" name="矩形 142"/>
          <p:cNvSpPr/>
          <p:nvPr userDrawn="1"/>
        </p:nvSpPr>
        <p:spPr>
          <a:xfrm>
            <a:off x="1342195" y="96567"/>
            <a:ext cx="266151" cy="350878"/>
          </a:xfrm>
          <a:prstGeom prst="rect">
            <a:avLst/>
          </a:prstGeom>
          <a:solidFill>
            <a:srgbClr val="FF9900"/>
          </a:soli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fld id="{7CFB1EEF-B761-4911-A2FD-18DBD3241D03}" type="slidenum">
              <a:rPr lang="zh-CN" altLang="en-US" spc="90" smtClean="0"/>
              <a:t>‹#›</a:t>
            </a:fld>
            <a:endParaRPr lang="zh-CN" altLang="en-US" spc="90" dirty="0"/>
          </a:p>
        </p:txBody>
      </p:sp>
      <p:sp>
        <p:nvSpPr>
          <p:cNvPr id="142" name="矩形 141"/>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2" name="矩形 51"/>
          <p:cNvSpPr/>
          <p:nvPr userDrawn="1"/>
        </p:nvSpPr>
        <p:spPr>
          <a:xfrm>
            <a:off x="-1" y="569651"/>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3" name="图片 5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六张图文页">
    <p:spTree>
      <p:nvGrpSpPr>
        <p:cNvPr id="1" name=""/>
        <p:cNvGrpSpPr/>
        <p:nvPr/>
      </p:nvGrpSpPr>
      <p:grpSpPr>
        <a:xfrm>
          <a:off x="0" y="0"/>
          <a:ext cx="0" cy="0"/>
          <a:chOff x="0" y="0"/>
          <a:chExt cx="0" cy="0"/>
        </a:xfrm>
      </p:grpSpPr>
      <p:sp>
        <p:nvSpPr>
          <p:cNvPr id="3" name="矩形 2"/>
          <p:cNvSpPr/>
          <p:nvPr userDrawn="1"/>
        </p:nvSpPr>
        <p:spPr>
          <a:xfrm>
            <a:off x="0" y="560486"/>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tx1">
                    <a:lumMod val="65000"/>
                    <a:lumOff val="35000"/>
                  </a:schemeClr>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sp>
        <p:nvSpPr>
          <p:cNvPr id="52" name="矩形 51"/>
          <p:cNvSpPr/>
          <p:nvPr userDrawn="1"/>
        </p:nvSpPr>
        <p:spPr>
          <a:xfrm>
            <a:off x="-1" y="563020"/>
            <a:ext cx="12192000" cy="6314399"/>
          </a:xfrm>
          <a:prstGeom prst="rect">
            <a:avLst/>
          </a:prstGeom>
          <a:blipFill dpi="0" rotWithShape="1">
            <a:blip r:embed="rId2">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64" name="图片占位符 63"/>
          <p:cNvSpPr>
            <a:spLocks noGrp="1"/>
          </p:cNvSpPr>
          <p:nvPr>
            <p:ph type="pic" sz="quarter" idx="13"/>
          </p:nvPr>
        </p:nvSpPr>
        <p:spPr>
          <a:xfrm>
            <a:off x="767953"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p:cNvSpPr>
            <a:spLocks noGrp="1"/>
          </p:cNvSpPr>
          <p:nvPr>
            <p:ph type="pic" sz="quarter" idx="14"/>
          </p:nvPr>
        </p:nvSpPr>
        <p:spPr>
          <a:xfrm>
            <a:off x="4357421"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p:cNvSpPr>
            <a:spLocks noGrp="1"/>
          </p:cNvSpPr>
          <p:nvPr>
            <p:ph type="pic" sz="quarter" idx="15"/>
          </p:nvPr>
        </p:nvSpPr>
        <p:spPr>
          <a:xfrm>
            <a:off x="7946889" y="1585732"/>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1" name="图片占位符 70"/>
          <p:cNvSpPr>
            <a:spLocks noGrp="1"/>
          </p:cNvSpPr>
          <p:nvPr>
            <p:ph type="pic" sz="quarter" idx="16"/>
          </p:nvPr>
        </p:nvSpPr>
        <p:spPr>
          <a:xfrm>
            <a:off x="2562687"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75" name="图片占位符 74"/>
          <p:cNvSpPr>
            <a:spLocks noGrp="1"/>
          </p:cNvSpPr>
          <p:nvPr>
            <p:ph type="pic" sz="quarter" idx="17"/>
          </p:nvPr>
        </p:nvSpPr>
        <p:spPr>
          <a:xfrm>
            <a:off x="6152155"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81" name="图片占位符 80"/>
          <p:cNvSpPr>
            <a:spLocks noGrp="1"/>
          </p:cNvSpPr>
          <p:nvPr>
            <p:ph type="pic" sz="quarter" idx="18"/>
          </p:nvPr>
        </p:nvSpPr>
        <p:spPr>
          <a:xfrm>
            <a:off x="9741624" y="4068505"/>
            <a:ext cx="1660862" cy="1660862"/>
          </a:xfrm>
          <a:custGeom>
            <a:avLst/>
            <a:gdLst>
              <a:gd name="connsiteX0" fmla="*/ 0 w 1886674"/>
              <a:gd name="connsiteY0" fmla="*/ 0 h 1886674"/>
              <a:gd name="connsiteX1" fmla="*/ 1637822 w 1886674"/>
              <a:gd name="connsiteY1" fmla="*/ 0 h 1886674"/>
              <a:gd name="connsiteX2" fmla="*/ 1886674 w 1886674"/>
              <a:gd name="connsiteY2" fmla="*/ 248852 h 1886674"/>
              <a:gd name="connsiteX3" fmla="*/ 1886674 w 1886674"/>
              <a:gd name="connsiteY3" fmla="*/ 1886674 h 1886674"/>
              <a:gd name="connsiteX4" fmla="*/ 248852 w 1886674"/>
              <a:gd name="connsiteY4" fmla="*/ 1886674 h 1886674"/>
              <a:gd name="connsiteX5" fmla="*/ 0 w 1886674"/>
              <a:gd name="connsiteY5" fmla="*/ 1637822 h 188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674" h="1886674">
                <a:moveTo>
                  <a:pt x="0" y="0"/>
                </a:moveTo>
                <a:lnTo>
                  <a:pt x="1637822" y="0"/>
                </a:lnTo>
                <a:cubicBezTo>
                  <a:pt x="1775259" y="0"/>
                  <a:pt x="1886674" y="111415"/>
                  <a:pt x="1886674" y="248852"/>
                </a:cubicBezTo>
                <a:lnTo>
                  <a:pt x="1886674" y="1886674"/>
                </a:lnTo>
                <a:lnTo>
                  <a:pt x="248852" y="1886674"/>
                </a:lnTo>
                <a:cubicBezTo>
                  <a:pt x="111415" y="1886674"/>
                  <a:pt x="0" y="1775259"/>
                  <a:pt x="0" y="1637822"/>
                </a:cubicBezTo>
                <a:close/>
              </a:path>
            </a:pathLst>
          </a:custGeom>
          <a:ln w="190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dirty="0"/>
          </a:p>
        </p:txBody>
      </p:sp>
      <p:sp>
        <p:nvSpPr>
          <p:cNvPr id="58" name="矩形 5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userDrawn="1"/>
        </p:nvSpPr>
        <p:spPr>
          <a:xfrm>
            <a:off x="240263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四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526108" y="47270"/>
            <a:ext cx="444827" cy="449060"/>
            <a:chOff x="5535168" y="881263"/>
            <a:chExt cx="1586880" cy="1601975"/>
          </a:xfrm>
          <a:solidFill>
            <a:schemeClr val="bg1"/>
          </a:solidFill>
        </p:grpSpPr>
        <p:sp>
          <p:nvSpPr>
            <p:cNvPr id="18" name="任意多边形: 形状 17"/>
            <p:cNvSpPr/>
            <p:nvPr/>
          </p:nvSpPr>
          <p:spPr>
            <a:xfrm>
              <a:off x="5535168" y="881263"/>
              <a:ext cx="1586880" cy="1601975"/>
            </a:xfrm>
            <a:custGeom>
              <a:avLst/>
              <a:gdLst>
                <a:gd name="connsiteX0" fmla="*/ 499539 w 570753"/>
                <a:gd name="connsiteY0" fmla="*/ 232144 h 576182"/>
                <a:gd name="connsiteX1" fmla="*/ 493859 w 570753"/>
                <a:gd name="connsiteY1" fmla="*/ 240439 h 576182"/>
                <a:gd name="connsiteX2" fmla="*/ 488444 w 570753"/>
                <a:gd name="connsiteY2" fmla="*/ 245854 h 576182"/>
                <a:gd name="connsiteX3" fmla="*/ 488444 w 570753"/>
                <a:gd name="connsiteY3" fmla="*/ 245853 h 576182"/>
                <a:gd name="connsiteX4" fmla="*/ 499139 w 570753"/>
                <a:gd name="connsiteY4" fmla="*/ 232315 h 576182"/>
                <a:gd name="connsiteX5" fmla="*/ 527433 w 570753"/>
                <a:gd name="connsiteY5" fmla="*/ 225276 h 576182"/>
                <a:gd name="connsiteX6" fmla="*/ 533931 w 570753"/>
                <a:gd name="connsiteY6" fmla="*/ 225276 h 576182"/>
                <a:gd name="connsiteX7" fmla="*/ 534506 w 570753"/>
                <a:gd name="connsiteY7" fmla="*/ 225467 h 576182"/>
                <a:gd name="connsiteX8" fmla="*/ 515520 w 570753"/>
                <a:gd name="connsiteY8" fmla="*/ 225276 h 576182"/>
                <a:gd name="connsiteX9" fmla="*/ 516603 w 570753"/>
                <a:gd name="connsiteY9" fmla="*/ 225276 h 576182"/>
                <a:gd name="connsiteX10" fmla="*/ 514656 w 570753"/>
                <a:gd name="connsiteY10" fmla="*/ 225647 h 576182"/>
                <a:gd name="connsiteX11" fmla="*/ 300463 w 570753"/>
                <a:gd name="connsiteY11" fmla="*/ 10285 h 576182"/>
                <a:gd name="connsiteX12" fmla="*/ 253428 w 570753"/>
                <a:gd name="connsiteY12" fmla="*/ 11920 h 576182"/>
                <a:gd name="connsiteX13" fmla="*/ 15163 w 570753"/>
                <a:gd name="connsiteY13" fmla="*/ 342242 h 576182"/>
                <a:gd name="connsiteX14" fmla="*/ 227435 w 570753"/>
                <a:gd name="connsiteY14" fmla="*/ 558847 h 576182"/>
                <a:gd name="connsiteX15" fmla="*/ 504690 w 570753"/>
                <a:gd name="connsiteY15" fmla="*/ 454877 h 576182"/>
                <a:gd name="connsiteX16" fmla="*/ 538670 w 570753"/>
                <a:gd name="connsiteY16" fmla="*/ 397341 h 576182"/>
                <a:gd name="connsiteX17" fmla="*/ 555592 w 570753"/>
                <a:gd name="connsiteY17" fmla="*/ 332496 h 576182"/>
                <a:gd name="connsiteX18" fmla="*/ 555592 w 570753"/>
                <a:gd name="connsiteY18" fmla="*/ 332495 h 576182"/>
                <a:gd name="connsiteX19" fmla="*/ 557758 w 570753"/>
                <a:gd name="connsiteY19" fmla="*/ 325997 h 576182"/>
                <a:gd name="connsiteX20" fmla="*/ 558542 w 570753"/>
                <a:gd name="connsiteY20" fmla="*/ 288775 h 576182"/>
                <a:gd name="connsiteX21" fmla="*/ 559247 w 570753"/>
                <a:gd name="connsiteY21" fmla="*/ 286332 h 576182"/>
                <a:gd name="connsiteX22" fmla="*/ 558649 w 570753"/>
                <a:gd name="connsiteY22" fmla="*/ 283683 h 576182"/>
                <a:gd name="connsiteX23" fmla="*/ 559112 w 570753"/>
                <a:gd name="connsiteY23" fmla="*/ 261692 h 576182"/>
                <a:gd name="connsiteX24" fmla="*/ 545845 w 570753"/>
                <a:gd name="connsiteY24" fmla="*/ 198200 h 576182"/>
                <a:gd name="connsiteX25" fmla="*/ 300463 w 570753"/>
                <a:gd name="connsiteY25" fmla="*/ 10285 h 576182"/>
                <a:gd name="connsiteX26" fmla="*/ 288084 w 570753"/>
                <a:gd name="connsiteY26" fmla="*/ 7 h 576182"/>
                <a:gd name="connsiteX27" fmla="*/ 570753 w 570753"/>
                <a:gd name="connsiteY27" fmla="*/ 290257 h 576182"/>
                <a:gd name="connsiteX28" fmla="*/ 284835 w 570753"/>
                <a:gd name="connsiteY28" fmla="*/ 576176 h 576182"/>
                <a:gd name="connsiteX29" fmla="*/ 0 w 570753"/>
                <a:gd name="connsiteY29" fmla="*/ 287008 h 576182"/>
                <a:gd name="connsiteX30" fmla="*/ 288084 w 570753"/>
                <a:gd name="connsiteY30" fmla="*/ 7 h 576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0753" h="576182">
                  <a:moveTo>
                    <a:pt x="499539" y="232144"/>
                  </a:moveTo>
                  <a:lnTo>
                    <a:pt x="493859" y="240439"/>
                  </a:lnTo>
                  <a:cubicBezTo>
                    <a:pt x="493859" y="242605"/>
                    <a:pt x="490610" y="244771"/>
                    <a:pt x="488444" y="245854"/>
                  </a:cubicBezTo>
                  <a:lnTo>
                    <a:pt x="488444" y="245853"/>
                  </a:lnTo>
                  <a:cubicBezTo>
                    <a:pt x="492777" y="242604"/>
                    <a:pt x="495484" y="236918"/>
                    <a:pt x="499139" y="232315"/>
                  </a:cubicBezTo>
                  <a:close/>
                  <a:moveTo>
                    <a:pt x="527433" y="225276"/>
                  </a:moveTo>
                  <a:lnTo>
                    <a:pt x="533931" y="225276"/>
                  </a:lnTo>
                  <a:lnTo>
                    <a:pt x="534506" y="225467"/>
                  </a:lnTo>
                  <a:close/>
                  <a:moveTo>
                    <a:pt x="515520" y="225276"/>
                  </a:moveTo>
                  <a:lnTo>
                    <a:pt x="516603" y="225276"/>
                  </a:lnTo>
                  <a:lnTo>
                    <a:pt x="514656" y="225647"/>
                  </a:lnTo>
                  <a:close/>
                  <a:moveTo>
                    <a:pt x="300463" y="10285"/>
                  </a:moveTo>
                  <a:cubicBezTo>
                    <a:pt x="284870" y="9382"/>
                    <a:pt x="269132" y="9889"/>
                    <a:pt x="253428" y="11920"/>
                  </a:cubicBezTo>
                  <a:cubicBezTo>
                    <a:pt x="92057" y="32498"/>
                    <a:pt x="-18411" y="184121"/>
                    <a:pt x="15163" y="342242"/>
                  </a:cubicBezTo>
                  <a:cubicBezTo>
                    <a:pt x="40072" y="457043"/>
                    <a:pt x="111552" y="533938"/>
                    <a:pt x="227435" y="558847"/>
                  </a:cubicBezTo>
                  <a:cubicBezTo>
                    <a:pt x="340070" y="583757"/>
                    <a:pt x="433210" y="545851"/>
                    <a:pt x="504690" y="454877"/>
                  </a:cubicBezTo>
                  <a:cubicBezTo>
                    <a:pt x="518769" y="437007"/>
                    <a:pt x="530141" y="417783"/>
                    <a:pt x="538670" y="397341"/>
                  </a:cubicBezTo>
                  <a:lnTo>
                    <a:pt x="555592" y="332496"/>
                  </a:lnTo>
                  <a:lnTo>
                    <a:pt x="555592" y="332495"/>
                  </a:lnTo>
                  <a:cubicBezTo>
                    <a:pt x="556675" y="330329"/>
                    <a:pt x="557758" y="328163"/>
                    <a:pt x="557758" y="325997"/>
                  </a:cubicBezTo>
                  <a:lnTo>
                    <a:pt x="558542" y="288775"/>
                  </a:lnTo>
                  <a:lnTo>
                    <a:pt x="559247" y="286332"/>
                  </a:lnTo>
                  <a:lnTo>
                    <a:pt x="558649" y="283683"/>
                  </a:lnTo>
                  <a:lnTo>
                    <a:pt x="559112" y="261692"/>
                  </a:lnTo>
                  <a:cubicBezTo>
                    <a:pt x="556946" y="240438"/>
                    <a:pt x="552343" y="219319"/>
                    <a:pt x="545845" y="198200"/>
                  </a:cubicBezTo>
                  <a:cubicBezTo>
                    <a:pt x="511730" y="92064"/>
                    <a:pt x="409621" y="16608"/>
                    <a:pt x="300463" y="10285"/>
                  </a:cubicBezTo>
                  <a:close/>
                  <a:moveTo>
                    <a:pt x="288084" y="7"/>
                  </a:moveTo>
                  <a:cubicBezTo>
                    <a:pt x="444040" y="7"/>
                    <a:pt x="570753" y="131053"/>
                    <a:pt x="570753" y="290257"/>
                  </a:cubicBezTo>
                  <a:cubicBezTo>
                    <a:pt x="569670" y="448379"/>
                    <a:pt x="441874" y="577259"/>
                    <a:pt x="284835" y="576176"/>
                  </a:cubicBezTo>
                  <a:cubicBezTo>
                    <a:pt x="125631" y="576176"/>
                    <a:pt x="0" y="447296"/>
                    <a:pt x="0" y="287008"/>
                  </a:cubicBezTo>
                  <a:cubicBezTo>
                    <a:pt x="0" y="126721"/>
                    <a:pt x="127797" y="-1076"/>
                    <a:pt x="288084" y="7"/>
                  </a:cubicBezTo>
                  <a:close/>
                </a:path>
              </a:pathLst>
            </a:custGeom>
            <a:grpFill/>
            <a:ln w="1860" cap="flat">
              <a:noFill/>
              <a:prstDash val="solid"/>
              <a:miter/>
            </a:ln>
          </p:spPr>
          <p:txBody>
            <a:bodyPr rtlCol="0" anchor="ctr"/>
            <a:lstStyle/>
            <a:p>
              <a:endParaRPr lang="zh-CN" altLang="en-US"/>
            </a:p>
          </p:txBody>
        </p:sp>
        <p:sp>
          <p:nvSpPr>
            <p:cNvPr id="19" name="任意多边形: 形状 18"/>
            <p:cNvSpPr/>
            <p:nvPr/>
          </p:nvSpPr>
          <p:spPr>
            <a:xfrm>
              <a:off x="5776061" y="1131209"/>
              <a:ext cx="1093075" cy="1096064"/>
            </a:xfrm>
            <a:custGeom>
              <a:avLst/>
              <a:gdLst>
                <a:gd name="connsiteX0" fmla="*/ 33578 w 393146"/>
                <a:gd name="connsiteY0" fmla="*/ 291333 h 394221"/>
                <a:gd name="connsiteX1" fmla="*/ 201447 w 393146"/>
                <a:gd name="connsiteY1" fmla="*/ 384473 h 394221"/>
                <a:gd name="connsiteX2" fmla="*/ 359568 w 393146"/>
                <a:gd name="connsiteY2" fmla="*/ 291333 h 394221"/>
                <a:gd name="connsiteX3" fmla="*/ 191578 w 393146"/>
                <a:gd name="connsiteY3" fmla="*/ 7835 h 394221"/>
                <a:gd name="connsiteX4" fmla="*/ 55117 w 393146"/>
                <a:gd name="connsiteY4" fmla="*/ 72563 h 394221"/>
                <a:gd name="connsiteX5" fmla="*/ 21544 w 393146"/>
                <a:gd name="connsiteY5" fmla="*/ 268590 h 394221"/>
                <a:gd name="connsiteX6" fmla="*/ 39955 w 393146"/>
                <a:gd name="connsiteY6" fmla="*/ 281586 h 394221"/>
                <a:gd name="connsiteX7" fmla="*/ 195911 w 393146"/>
                <a:gd name="connsiteY7" fmla="*/ 281586 h 394221"/>
                <a:gd name="connsiteX8" fmla="*/ 357281 w 393146"/>
                <a:gd name="connsiteY8" fmla="*/ 281586 h 394221"/>
                <a:gd name="connsiteX9" fmla="*/ 370277 w 393146"/>
                <a:gd name="connsiteY9" fmla="*/ 272922 h 394221"/>
                <a:gd name="connsiteX10" fmla="*/ 382190 w 393146"/>
                <a:gd name="connsiteY10" fmla="*/ 161370 h 394221"/>
                <a:gd name="connsiteX11" fmla="*/ 245729 w 393146"/>
                <a:gd name="connsiteY11" fmla="*/ 15162 h 394221"/>
                <a:gd name="connsiteX12" fmla="*/ 191578 w 393146"/>
                <a:gd name="connsiteY12" fmla="*/ 7835 h 394221"/>
                <a:gd name="connsiteX13" fmla="*/ 196027 w 393146"/>
                <a:gd name="connsiteY13" fmla="*/ 0 h 394221"/>
                <a:gd name="connsiteX14" fmla="*/ 393137 w 393146"/>
                <a:gd name="connsiteY14" fmla="*/ 197111 h 394221"/>
                <a:gd name="connsiteX15" fmla="*/ 196027 w 393146"/>
                <a:gd name="connsiteY15" fmla="*/ 394221 h 394221"/>
                <a:gd name="connsiteX16" fmla="*/ 0 w 393146"/>
                <a:gd name="connsiteY16" fmla="*/ 197111 h 394221"/>
                <a:gd name="connsiteX17" fmla="*/ 196027 w 393146"/>
                <a:gd name="connsiteY17" fmla="*/ 0 h 39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3146" h="394221">
                  <a:moveTo>
                    <a:pt x="33578" y="291333"/>
                  </a:moveTo>
                  <a:cubicBezTo>
                    <a:pt x="62820" y="344401"/>
                    <a:pt x="127801" y="388805"/>
                    <a:pt x="201447" y="384473"/>
                  </a:cubicBezTo>
                  <a:cubicBezTo>
                    <a:pt x="269677" y="381224"/>
                    <a:pt x="321662" y="349816"/>
                    <a:pt x="359568" y="291333"/>
                  </a:cubicBezTo>
                  <a:close/>
                  <a:moveTo>
                    <a:pt x="191578" y="7835"/>
                  </a:moveTo>
                  <a:cubicBezTo>
                    <a:pt x="139390" y="7784"/>
                    <a:pt x="93294" y="29512"/>
                    <a:pt x="55117" y="72563"/>
                  </a:cubicBezTo>
                  <a:cubicBezTo>
                    <a:pt x="4216" y="129963"/>
                    <a:pt x="-5532" y="197110"/>
                    <a:pt x="21544" y="268590"/>
                  </a:cubicBezTo>
                  <a:cubicBezTo>
                    <a:pt x="24793" y="278337"/>
                    <a:pt x="29125" y="281586"/>
                    <a:pt x="39955" y="281586"/>
                  </a:cubicBezTo>
                  <a:lnTo>
                    <a:pt x="195911" y="281586"/>
                  </a:lnTo>
                  <a:lnTo>
                    <a:pt x="357281" y="281586"/>
                  </a:lnTo>
                  <a:cubicBezTo>
                    <a:pt x="364862" y="281586"/>
                    <a:pt x="368111" y="279420"/>
                    <a:pt x="370277" y="272922"/>
                  </a:cubicBezTo>
                  <a:cubicBezTo>
                    <a:pt x="385439" y="237182"/>
                    <a:pt x="390855" y="199276"/>
                    <a:pt x="382190" y="161370"/>
                  </a:cubicBezTo>
                  <a:cubicBezTo>
                    <a:pt x="365945" y="85559"/>
                    <a:pt x="320458" y="34657"/>
                    <a:pt x="245729" y="15162"/>
                  </a:cubicBezTo>
                  <a:cubicBezTo>
                    <a:pt x="227047" y="10289"/>
                    <a:pt x="208974" y="7852"/>
                    <a:pt x="191578" y="7835"/>
                  </a:cubicBezTo>
                  <a:close/>
                  <a:moveTo>
                    <a:pt x="196027" y="0"/>
                  </a:moveTo>
                  <a:cubicBezTo>
                    <a:pt x="307579" y="0"/>
                    <a:pt x="393137" y="87725"/>
                    <a:pt x="393137" y="197111"/>
                  </a:cubicBezTo>
                  <a:cubicBezTo>
                    <a:pt x="394220" y="305413"/>
                    <a:pt x="304330" y="394221"/>
                    <a:pt x="196027" y="394221"/>
                  </a:cubicBezTo>
                  <a:cubicBezTo>
                    <a:pt x="87725" y="393138"/>
                    <a:pt x="0" y="305413"/>
                    <a:pt x="0" y="197111"/>
                  </a:cubicBezTo>
                  <a:cubicBezTo>
                    <a:pt x="0" y="88808"/>
                    <a:pt x="87725" y="0"/>
                    <a:pt x="196027" y="0"/>
                  </a:cubicBezTo>
                  <a:close/>
                </a:path>
              </a:pathLst>
            </a:custGeom>
            <a:grpFill/>
            <a:ln w="1860" cap="flat">
              <a:noFill/>
              <a:prstDash val="solid"/>
              <a:miter/>
            </a:ln>
          </p:spPr>
          <p:txBody>
            <a:bodyPr rtlCol="0" anchor="ctr"/>
            <a:lstStyle/>
            <a:p>
              <a:endParaRPr lang="zh-CN" altLang="en-US"/>
            </a:p>
          </p:txBody>
        </p:sp>
        <p:sp>
          <p:nvSpPr>
            <p:cNvPr id="20" name="任意多边形: 形状 19"/>
            <p:cNvSpPr/>
            <p:nvPr/>
          </p:nvSpPr>
          <p:spPr>
            <a:xfrm>
              <a:off x="6841783" y="1384147"/>
              <a:ext cx="203594" cy="124047"/>
            </a:xfrm>
            <a:custGeom>
              <a:avLst/>
              <a:gdLst>
                <a:gd name="connsiteX0" fmla="*/ 15286 w 203594"/>
                <a:gd name="connsiteY0" fmla="*/ 48177 h 124047"/>
                <a:gd name="connsiteX1" fmla="*/ 27328 w 203594"/>
                <a:gd name="connsiteY1" fmla="*/ 84313 h 124047"/>
                <a:gd name="connsiteX2" fmla="*/ 42384 w 203594"/>
                <a:gd name="connsiteY2" fmla="*/ 81301 h 124047"/>
                <a:gd name="connsiteX3" fmla="*/ 15286 w 203594"/>
                <a:gd name="connsiteY3" fmla="*/ 48177 h 124047"/>
                <a:gd name="connsiteX4" fmla="*/ 135730 w 203594"/>
                <a:gd name="connsiteY4" fmla="*/ 0 h 124047"/>
                <a:gd name="connsiteX5" fmla="*/ 144764 w 203594"/>
                <a:gd name="connsiteY5" fmla="*/ 12045 h 124047"/>
                <a:gd name="connsiteX6" fmla="*/ 150034 w 203594"/>
                <a:gd name="connsiteY6" fmla="*/ 22207 h 124047"/>
                <a:gd name="connsiteX7" fmla="*/ 159819 w 203594"/>
                <a:gd name="connsiteY7" fmla="*/ 30111 h 124047"/>
                <a:gd name="connsiteX8" fmla="*/ 159819 w 203594"/>
                <a:gd name="connsiteY8" fmla="*/ 30110 h 124047"/>
                <a:gd name="connsiteX9" fmla="*/ 186919 w 203594"/>
                <a:gd name="connsiteY9" fmla="*/ 54199 h 124047"/>
                <a:gd name="connsiteX10" fmla="*/ 201974 w 203594"/>
                <a:gd name="connsiteY10" fmla="*/ 75277 h 124047"/>
                <a:gd name="connsiteX11" fmla="*/ 171863 w 203594"/>
                <a:gd name="connsiteY11" fmla="*/ 78288 h 124047"/>
                <a:gd name="connsiteX12" fmla="*/ 141752 w 203594"/>
                <a:gd name="connsiteY12" fmla="*/ 66243 h 124047"/>
                <a:gd name="connsiteX13" fmla="*/ 63461 w 203594"/>
                <a:gd name="connsiteY13" fmla="*/ 105390 h 124047"/>
                <a:gd name="connsiteX14" fmla="*/ 57439 w 203594"/>
                <a:gd name="connsiteY14" fmla="*/ 123457 h 124047"/>
                <a:gd name="connsiteX15" fmla="*/ 48406 w 203594"/>
                <a:gd name="connsiteY15" fmla="*/ 108401 h 124047"/>
                <a:gd name="connsiteX16" fmla="*/ 36361 w 203594"/>
                <a:gd name="connsiteY16" fmla="*/ 99368 h 124047"/>
                <a:gd name="connsiteX17" fmla="*/ 6250 w 203594"/>
                <a:gd name="connsiteY17" fmla="*/ 48177 h 124047"/>
                <a:gd name="connsiteX18" fmla="*/ 18295 w 203594"/>
                <a:gd name="connsiteY18" fmla="*/ 24088 h 124047"/>
                <a:gd name="connsiteX19" fmla="*/ 42384 w 203594"/>
                <a:gd name="connsiteY19" fmla="*/ 39144 h 124047"/>
                <a:gd name="connsiteX20" fmla="*/ 60450 w 203594"/>
                <a:gd name="connsiteY20" fmla="*/ 54199 h 124047"/>
                <a:gd name="connsiteX21" fmla="*/ 72494 w 203594"/>
                <a:gd name="connsiteY21" fmla="*/ 21077 h 124047"/>
                <a:gd name="connsiteX22" fmla="*/ 135730 w 203594"/>
                <a:gd name="connsiteY22" fmla="*/ 48177 h 124047"/>
                <a:gd name="connsiteX23" fmla="*/ 156808 w 203594"/>
                <a:gd name="connsiteY23" fmla="*/ 42155 h 124047"/>
                <a:gd name="connsiteX24" fmla="*/ 159815 w 203594"/>
                <a:gd name="connsiteY24" fmla="*/ 30127 h 124047"/>
                <a:gd name="connsiteX25" fmla="*/ 156809 w 203594"/>
                <a:gd name="connsiteY25" fmla="*/ 39145 h 124047"/>
                <a:gd name="connsiteX26" fmla="*/ 126696 w 203594"/>
                <a:gd name="connsiteY26" fmla="*/ 18067 h 124047"/>
                <a:gd name="connsiteX27" fmla="*/ 123685 w 203594"/>
                <a:gd name="connsiteY27" fmla="*/ 6022 h 124047"/>
                <a:gd name="connsiteX28" fmla="*/ 135730 w 203594"/>
                <a:gd name="connsiteY28" fmla="*/ 0 h 12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03594" h="124047">
                  <a:moveTo>
                    <a:pt x="15286" y="48177"/>
                  </a:moveTo>
                  <a:cubicBezTo>
                    <a:pt x="15286" y="66243"/>
                    <a:pt x="9264" y="81301"/>
                    <a:pt x="27328" y="84313"/>
                  </a:cubicBezTo>
                  <a:cubicBezTo>
                    <a:pt x="33350" y="87324"/>
                    <a:pt x="42384" y="87324"/>
                    <a:pt x="42384" y="81301"/>
                  </a:cubicBezTo>
                  <a:cubicBezTo>
                    <a:pt x="42384" y="69254"/>
                    <a:pt x="30339" y="57210"/>
                    <a:pt x="15286" y="48177"/>
                  </a:cubicBezTo>
                  <a:close/>
                  <a:moveTo>
                    <a:pt x="135730" y="0"/>
                  </a:moveTo>
                  <a:cubicBezTo>
                    <a:pt x="141753" y="0"/>
                    <a:pt x="147775" y="0"/>
                    <a:pt x="144764" y="12045"/>
                  </a:cubicBezTo>
                  <a:cubicBezTo>
                    <a:pt x="143258" y="16561"/>
                    <a:pt x="146269" y="19572"/>
                    <a:pt x="150034" y="22207"/>
                  </a:cubicBezTo>
                  <a:lnTo>
                    <a:pt x="159819" y="30111"/>
                  </a:lnTo>
                  <a:lnTo>
                    <a:pt x="159819" y="30110"/>
                  </a:lnTo>
                  <a:cubicBezTo>
                    <a:pt x="174874" y="30110"/>
                    <a:pt x="174874" y="48177"/>
                    <a:pt x="186919" y="54199"/>
                  </a:cubicBezTo>
                  <a:cubicBezTo>
                    <a:pt x="195952" y="60221"/>
                    <a:pt x="207996" y="63232"/>
                    <a:pt x="201974" y="75277"/>
                  </a:cubicBezTo>
                  <a:cubicBezTo>
                    <a:pt x="195952" y="87324"/>
                    <a:pt x="183908" y="81301"/>
                    <a:pt x="171863" y="78288"/>
                  </a:cubicBezTo>
                  <a:cubicBezTo>
                    <a:pt x="162830" y="75277"/>
                    <a:pt x="150786" y="69254"/>
                    <a:pt x="141752" y="66243"/>
                  </a:cubicBezTo>
                  <a:cubicBezTo>
                    <a:pt x="102605" y="48177"/>
                    <a:pt x="72494" y="63232"/>
                    <a:pt x="63461" y="105390"/>
                  </a:cubicBezTo>
                  <a:cubicBezTo>
                    <a:pt x="63461" y="111412"/>
                    <a:pt x="63461" y="120446"/>
                    <a:pt x="57439" y="123457"/>
                  </a:cubicBezTo>
                  <a:cubicBezTo>
                    <a:pt x="45395" y="126468"/>
                    <a:pt x="48406" y="117434"/>
                    <a:pt x="48406" y="108401"/>
                  </a:cubicBezTo>
                  <a:cubicBezTo>
                    <a:pt x="48406" y="102379"/>
                    <a:pt x="42384" y="102379"/>
                    <a:pt x="36361" y="99368"/>
                  </a:cubicBezTo>
                  <a:cubicBezTo>
                    <a:pt x="-2783" y="93346"/>
                    <a:pt x="-5797" y="90335"/>
                    <a:pt x="6250" y="48177"/>
                  </a:cubicBezTo>
                  <a:cubicBezTo>
                    <a:pt x="9262" y="39144"/>
                    <a:pt x="9262" y="27099"/>
                    <a:pt x="18295" y="24088"/>
                  </a:cubicBezTo>
                  <a:cubicBezTo>
                    <a:pt x="30339" y="21077"/>
                    <a:pt x="33350" y="36132"/>
                    <a:pt x="42384" y="39144"/>
                  </a:cubicBezTo>
                  <a:cubicBezTo>
                    <a:pt x="48406" y="42155"/>
                    <a:pt x="48406" y="60221"/>
                    <a:pt x="60450" y="54199"/>
                  </a:cubicBezTo>
                  <a:cubicBezTo>
                    <a:pt x="78517" y="48177"/>
                    <a:pt x="72494" y="33121"/>
                    <a:pt x="72494" y="21077"/>
                  </a:cubicBezTo>
                  <a:cubicBezTo>
                    <a:pt x="96583" y="21077"/>
                    <a:pt x="114650" y="42155"/>
                    <a:pt x="135730" y="48177"/>
                  </a:cubicBezTo>
                  <a:cubicBezTo>
                    <a:pt x="144764" y="51188"/>
                    <a:pt x="153797" y="60221"/>
                    <a:pt x="156808" y="42155"/>
                  </a:cubicBezTo>
                  <a:lnTo>
                    <a:pt x="159815" y="30127"/>
                  </a:lnTo>
                  <a:lnTo>
                    <a:pt x="156809" y="39145"/>
                  </a:lnTo>
                  <a:cubicBezTo>
                    <a:pt x="147775" y="33123"/>
                    <a:pt x="135730" y="27100"/>
                    <a:pt x="126696" y="18067"/>
                  </a:cubicBezTo>
                  <a:cubicBezTo>
                    <a:pt x="123685" y="15056"/>
                    <a:pt x="117663" y="9033"/>
                    <a:pt x="123685" y="6022"/>
                  </a:cubicBezTo>
                  <a:cubicBezTo>
                    <a:pt x="126696" y="3011"/>
                    <a:pt x="132719" y="0"/>
                    <a:pt x="135730" y="0"/>
                  </a:cubicBezTo>
                  <a:close/>
                </a:path>
              </a:pathLst>
            </a:custGeom>
            <a:grpFill/>
            <a:ln w="1860" cap="flat">
              <a:noFill/>
              <a:prstDash val="solid"/>
              <a:miter/>
            </a:ln>
          </p:spPr>
          <p:txBody>
            <a:bodyPr rtlCol="0" anchor="ctr"/>
            <a:lstStyle/>
            <a:p>
              <a:endParaRPr lang="zh-CN" altLang="en-US"/>
            </a:p>
          </p:txBody>
        </p:sp>
        <p:sp>
          <p:nvSpPr>
            <p:cNvPr id="21" name="任意多边形: 形状 20"/>
            <p:cNvSpPr/>
            <p:nvPr/>
          </p:nvSpPr>
          <p:spPr>
            <a:xfrm>
              <a:off x="6005941" y="1007751"/>
              <a:ext cx="80268" cy="182648"/>
            </a:xfrm>
            <a:custGeom>
              <a:avLst/>
              <a:gdLst>
                <a:gd name="connsiteX0" fmla="*/ 71936 w 84635"/>
                <a:gd name="connsiteY0" fmla="*/ 133350 h 192585"/>
                <a:gd name="connsiteX1" fmla="*/ 84635 w 84635"/>
                <a:gd name="connsiteY1" fmla="*/ 168275 h 192585"/>
                <a:gd name="connsiteX2" fmla="*/ 49711 w 84635"/>
                <a:gd name="connsiteY2" fmla="*/ 187325 h 192585"/>
                <a:gd name="connsiteX3" fmla="*/ 37010 w 84635"/>
                <a:gd name="connsiteY3" fmla="*/ 190500 h 192585"/>
                <a:gd name="connsiteX4" fmla="*/ 37010 w 84635"/>
                <a:gd name="connsiteY4" fmla="*/ 174625 h 192585"/>
                <a:gd name="connsiteX5" fmla="*/ 49711 w 84635"/>
                <a:gd name="connsiteY5" fmla="*/ 136525 h 192585"/>
                <a:gd name="connsiteX6" fmla="*/ 21135 w 84635"/>
                <a:gd name="connsiteY6" fmla="*/ 127000 h 192585"/>
                <a:gd name="connsiteX7" fmla="*/ 5261 w 84635"/>
                <a:gd name="connsiteY7" fmla="*/ 92075 h 192585"/>
                <a:gd name="connsiteX8" fmla="*/ 2086 w 84635"/>
                <a:gd name="connsiteY8" fmla="*/ 82550 h 192585"/>
                <a:gd name="connsiteX9" fmla="*/ 17960 w 84635"/>
                <a:gd name="connsiteY9" fmla="*/ 0 h 192585"/>
                <a:gd name="connsiteX10" fmla="*/ 33835 w 84635"/>
                <a:gd name="connsiteY10" fmla="*/ 22225 h 192585"/>
                <a:gd name="connsiteX11" fmla="*/ 49711 w 84635"/>
                <a:gd name="connsiteY11" fmla="*/ 3175 h 192585"/>
                <a:gd name="connsiteX12" fmla="*/ 71936 w 84635"/>
                <a:gd name="connsiteY12" fmla="*/ 133350 h 192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635" h="192585">
                  <a:moveTo>
                    <a:pt x="71936" y="133350"/>
                  </a:moveTo>
                  <a:cubicBezTo>
                    <a:pt x="75111" y="146050"/>
                    <a:pt x="81460" y="155575"/>
                    <a:pt x="84635" y="168275"/>
                  </a:cubicBezTo>
                  <a:cubicBezTo>
                    <a:pt x="75111" y="177800"/>
                    <a:pt x="49711" y="158750"/>
                    <a:pt x="49711" y="187325"/>
                  </a:cubicBezTo>
                  <a:cubicBezTo>
                    <a:pt x="49711" y="193675"/>
                    <a:pt x="40185" y="193675"/>
                    <a:pt x="37010" y="190500"/>
                  </a:cubicBezTo>
                  <a:cubicBezTo>
                    <a:pt x="30660" y="187325"/>
                    <a:pt x="33835" y="180975"/>
                    <a:pt x="37010" y="174625"/>
                  </a:cubicBezTo>
                  <a:cubicBezTo>
                    <a:pt x="46536" y="165100"/>
                    <a:pt x="56061" y="155575"/>
                    <a:pt x="49711" y="136525"/>
                  </a:cubicBezTo>
                  <a:cubicBezTo>
                    <a:pt x="33835" y="149225"/>
                    <a:pt x="21135" y="158750"/>
                    <a:pt x="21135" y="127000"/>
                  </a:cubicBezTo>
                  <a:cubicBezTo>
                    <a:pt x="21135" y="114300"/>
                    <a:pt x="27485" y="98425"/>
                    <a:pt x="5261" y="92075"/>
                  </a:cubicBezTo>
                  <a:cubicBezTo>
                    <a:pt x="-1089" y="88900"/>
                    <a:pt x="-1089" y="85725"/>
                    <a:pt x="2086" y="82550"/>
                  </a:cubicBezTo>
                  <a:cubicBezTo>
                    <a:pt x="27485" y="60325"/>
                    <a:pt x="11611" y="28575"/>
                    <a:pt x="17960" y="0"/>
                  </a:cubicBezTo>
                  <a:cubicBezTo>
                    <a:pt x="30660" y="3175"/>
                    <a:pt x="27485" y="15875"/>
                    <a:pt x="33835" y="22225"/>
                  </a:cubicBezTo>
                  <a:cubicBezTo>
                    <a:pt x="40185" y="15875"/>
                    <a:pt x="43360" y="9525"/>
                    <a:pt x="49711" y="3175"/>
                  </a:cubicBezTo>
                  <a:cubicBezTo>
                    <a:pt x="43360" y="50800"/>
                    <a:pt x="56061" y="92075"/>
                    <a:pt x="71936" y="133350"/>
                  </a:cubicBezTo>
                  <a:close/>
                </a:path>
              </a:pathLst>
            </a:custGeom>
            <a:grpFill/>
            <a:ln w="1860" cap="flat">
              <a:noFill/>
              <a:prstDash val="solid"/>
              <a:miter/>
            </a:ln>
          </p:spPr>
          <p:txBody>
            <a:bodyPr rtlCol="0" anchor="ctr"/>
            <a:lstStyle/>
            <a:p>
              <a:endParaRPr lang="zh-CN" altLang="en-US"/>
            </a:p>
          </p:txBody>
        </p:sp>
        <p:sp>
          <p:nvSpPr>
            <p:cNvPr id="22" name="任意多边形: 形状 21"/>
            <p:cNvSpPr/>
            <p:nvPr/>
          </p:nvSpPr>
          <p:spPr>
            <a:xfrm>
              <a:off x="6068721" y="2247875"/>
              <a:ext cx="105994" cy="117911"/>
            </a:xfrm>
            <a:custGeom>
              <a:avLst/>
              <a:gdLst>
                <a:gd name="connsiteX0" fmla="*/ 69239 w 111761"/>
                <a:gd name="connsiteY0" fmla="*/ 76701 h 124326"/>
                <a:gd name="connsiteX1" fmla="*/ 88289 w 111761"/>
                <a:gd name="connsiteY1" fmla="*/ 32251 h 124326"/>
                <a:gd name="connsiteX2" fmla="*/ 104164 w 111761"/>
                <a:gd name="connsiteY2" fmla="*/ 19551 h 124326"/>
                <a:gd name="connsiteX3" fmla="*/ 107339 w 111761"/>
                <a:gd name="connsiteY3" fmla="*/ 38601 h 124326"/>
                <a:gd name="connsiteX4" fmla="*/ 85114 w 111761"/>
                <a:gd name="connsiteY4" fmla="*/ 108451 h 124326"/>
                <a:gd name="connsiteX5" fmla="*/ 69239 w 111761"/>
                <a:gd name="connsiteY5" fmla="*/ 124326 h 124326"/>
                <a:gd name="connsiteX6" fmla="*/ 53364 w 111761"/>
                <a:gd name="connsiteY6" fmla="*/ 108451 h 124326"/>
                <a:gd name="connsiteX7" fmla="*/ 40664 w 111761"/>
                <a:gd name="connsiteY7" fmla="*/ 54476 h 124326"/>
                <a:gd name="connsiteX8" fmla="*/ 24789 w 111761"/>
                <a:gd name="connsiteY8" fmla="*/ 83051 h 124326"/>
                <a:gd name="connsiteX9" fmla="*/ 8914 w 111761"/>
                <a:gd name="connsiteY9" fmla="*/ 102101 h 124326"/>
                <a:gd name="connsiteX10" fmla="*/ 5739 w 111761"/>
                <a:gd name="connsiteY10" fmla="*/ 76701 h 124326"/>
                <a:gd name="connsiteX11" fmla="*/ 27964 w 111761"/>
                <a:gd name="connsiteY11" fmla="*/ 16376 h 124326"/>
                <a:gd name="connsiteX12" fmla="*/ 40664 w 111761"/>
                <a:gd name="connsiteY12" fmla="*/ 501 h 124326"/>
                <a:gd name="connsiteX13" fmla="*/ 59714 w 111761"/>
                <a:gd name="connsiteY13" fmla="*/ 19551 h 124326"/>
                <a:gd name="connsiteX14" fmla="*/ 69239 w 111761"/>
                <a:gd name="connsiteY14" fmla="*/ 76701 h 12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61" h="124326">
                  <a:moveTo>
                    <a:pt x="69239" y="76701"/>
                  </a:moveTo>
                  <a:cubicBezTo>
                    <a:pt x="78764" y="54476"/>
                    <a:pt x="81939" y="44951"/>
                    <a:pt x="88289" y="32251"/>
                  </a:cubicBezTo>
                  <a:cubicBezTo>
                    <a:pt x="91464" y="25901"/>
                    <a:pt x="91464" y="16376"/>
                    <a:pt x="104164" y="19551"/>
                  </a:cubicBezTo>
                  <a:cubicBezTo>
                    <a:pt x="116864" y="22726"/>
                    <a:pt x="110514" y="32251"/>
                    <a:pt x="107339" y="38601"/>
                  </a:cubicBezTo>
                  <a:cubicBezTo>
                    <a:pt x="100989" y="60826"/>
                    <a:pt x="91464" y="83051"/>
                    <a:pt x="85114" y="108451"/>
                  </a:cubicBezTo>
                  <a:cubicBezTo>
                    <a:pt x="81939" y="114801"/>
                    <a:pt x="81939" y="124326"/>
                    <a:pt x="69239" y="124326"/>
                  </a:cubicBezTo>
                  <a:cubicBezTo>
                    <a:pt x="59714" y="124326"/>
                    <a:pt x="56539" y="117976"/>
                    <a:pt x="53364" y="108451"/>
                  </a:cubicBezTo>
                  <a:cubicBezTo>
                    <a:pt x="50189" y="92576"/>
                    <a:pt x="43839" y="73526"/>
                    <a:pt x="40664" y="54476"/>
                  </a:cubicBezTo>
                  <a:cubicBezTo>
                    <a:pt x="24789" y="60826"/>
                    <a:pt x="27964" y="73526"/>
                    <a:pt x="24789" y="83051"/>
                  </a:cubicBezTo>
                  <a:cubicBezTo>
                    <a:pt x="18439" y="89401"/>
                    <a:pt x="21614" y="105276"/>
                    <a:pt x="8914" y="102101"/>
                  </a:cubicBezTo>
                  <a:cubicBezTo>
                    <a:pt x="-6961" y="98926"/>
                    <a:pt x="2564" y="86226"/>
                    <a:pt x="5739" y="76701"/>
                  </a:cubicBezTo>
                  <a:cubicBezTo>
                    <a:pt x="12089" y="54476"/>
                    <a:pt x="18439" y="35426"/>
                    <a:pt x="27964" y="16376"/>
                  </a:cubicBezTo>
                  <a:cubicBezTo>
                    <a:pt x="31139" y="10026"/>
                    <a:pt x="27964" y="-2674"/>
                    <a:pt x="40664" y="501"/>
                  </a:cubicBezTo>
                  <a:cubicBezTo>
                    <a:pt x="50189" y="501"/>
                    <a:pt x="56539" y="10026"/>
                    <a:pt x="59714" y="19551"/>
                  </a:cubicBezTo>
                  <a:cubicBezTo>
                    <a:pt x="56539" y="32251"/>
                    <a:pt x="59714" y="48126"/>
                    <a:pt x="69239" y="76701"/>
                  </a:cubicBezTo>
                  <a:close/>
                </a:path>
              </a:pathLst>
            </a:custGeom>
            <a:grpFill/>
            <a:ln w="1860" cap="flat">
              <a:noFill/>
              <a:prstDash val="solid"/>
              <a:miter/>
            </a:ln>
          </p:spPr>
          <p:txBody>
            <a:bodyPr rtlCol="0" anchor="ctr"/>
            <a:lstStyle/>
            <a:p>
              <a:endParaRPr lang="zh-CN" altLang="en-US"/>
            </a:p>
          </p:txBody>
        </p:sp>
        <p:sp>
          <p:nvSpPr>
            <p:cNvPr id="23" name="任意多边形: 形状 22"/>
            <p:cNvSpPr/>
            <p:nvPr/>
          </p:nvSpPr>
          <p:spPr>
            <a:xfrm>
              <a:off x="6181060" y="2275739"/>
              <a:ext cx="99463" cy="107824"/>
            </a:xfrm>
            <a:custGeom>
              <a:avLst/>
              <a:gdLst>
                <a:gd name="connsiteX0" fmla="*/ 77787 w 104876"/>
                <a:gd name="connsiteY0" fmla="*/ 56846 h 113692"/>
                <a:gd name="connsiteX1" fmla="*/ 103188 w 104876"/>
                <a:gd name="connsiteY1" fmla="*/ 69546 h 113692"/>
                <a:gd name="connsiteX2" fmla="*/ 87312 w 104876"/>
                <a:gd name="connsiteY2" fmla="*/ 107646 h 113692"/>
                <a:gd name="connsiteX3" fmla="*/ 14287 w 104876"/>
                <a:gd name="connsiteY3" fmla="*/ 94946 h 113692"/>
                <a:gd name="connsiteX4" fmla="*/ 14287 w 104876"/>
                <a:gd name="connsiteY4" fmla="*/ 18746 h 113692"/>
                <a:gd name="connsiteX5" fmla="*/ 84137 w 104876"/>
                <a:gd name="connsiteY5" fmla="*/ 6046 h 113692"/>
                <a:gd name="connsiteX6" fmla="*/ 103188 w 104876"/>
                <a:gd name="connsiteY6" fmla="*/ 34621 h 113692"/>
                <a:gd name="connsiteX7" fmla="*/ 77787 w 104876"/>
                <a:gd name="connsiteY7" fmla="*/ 28271 h 113692"/>
                <a:gd name="connsiteX8" fmla="*/ 39687 w 104876"/>
                <a:gd name="connsiteY8" fmla="*/ 25096 h 113692"/>
                <a:gd name="connsiteX9" fmla="*/ 26987 w 104876"/>
                <a:gd name="connsiteY9" fmla="*/ 72721 h 113692"/>
                <a:gd name="connsiteX10" fmla="*/ 52388 w 104876"/>
                <a:gd name="connsiteY10" fmla="*/ 91771 h 113692"/>
                <a:gd name="connsiteX11" fmla="*/ 74612 w 104876"/>
                <a:gd name="connsiteY11" fmla="*/ 85421 h 113692"/>
                <a:gd name="connsiteX12" fmla="*/ 61912 w 104876"/>
                <a:gd name="connsiteY12" fmla="*/ 69546 h 113692"/>
                <a:gd name="connsiteX13" fmla="*/ 55563 w 104876"/>
                <a:gd name="connsiteY13" fmla="*/ 60021 h 113692"/>
                <a:gd name="connsiteX14" fmla="*/ 77787 w 104876"/>
                <a:gd name="connsiteY14" fmla="*/ 56846 h 11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876" h="113692">
                  <a:moveTo>
                    <a:pt x="77787" y="56846"/>
                  </a:moveTo>
                  <a:cubicBezTo>
                    <a:pt x="84137" y="60021"/>
                    <a:pt x="103188" y="50496"/>
                    <a:pt x="103188" y="69546"/>
                  </a:cubicBezTo>
                  <a:cubicBezTo>
                    <a:pt x="103188" y="82246"/>
                    <a:pt x="106363" y="101296"/>
                    <a:pt x="87312" y="107646"/>
                  </a:cubicBezTo>
                  <a:cubicBezTo>
                    <a:pt x="61912" y="117171"/>
                    <a:pt x="36512" y="117171"/>
                    <a:pt x="14287" y="94946"/>
                  </a:cubicBezTo>
                  <a:cubicBezTo>
                    <a:pt x="-4762" y="75896"/>
                    <a:pt x="-4762" y="40971"/>
                    <a:pt x="14287" y="18746"/>
                  </a:cubicBezTo>
                  <a:cubicBezTo>
                    <a:pt x="33337" y="-3479"/>
                    <a:pt x="58738" y="-3479"/>
                    <a:pt x="84137" y="6046"/>
                  </a:cubicBezTo>
                  <a:cubicBezTo>
                    <a:pt x="96837" y="12396"/>
                    <a:pt x="109538" y="21921"/>
                    <a:pt x="103188" y="34621"/>
                  </a:cubicBezTo>
                  <a:cubicBezTo>
                    <a:pt x="93662" y="50496"/>
                    <a:pt x="84137" y="34621"/>
                    <a:pt x="77787" y="28271"/>
                  </a:cubicBezTo>
                  <a:cubicBezTo>
                    <a:pt x="65087" y="18746"/>
                    <a:pt x="49213" y="18746"/>
                    <a:pt x="39687" y="25096"/>
                  </a:cubicBezTo>
                  <a:cubicBezTo>
                    <a:pt x="23812" y="37796"/>
                    <a:pt x="23812" y="53671"/>
                    <a:pt x="26987" y="72721"/>
                  </a:cubicBezTo>
                  <a:cubicBezTo>
                    <a:pt x="30162" y="85421"/>
                    <a:pt x="39688" y="91771"/>
                    <a:pt x="52388" y="91771"/>
                  </a:cubicBezTo>
                  <a:cubicBezTo>
                    <a:pt x="58738" y="91771"/>
                    <a:pt x="71437" y="94946"/>
                    <a:pt x="74612" y="85421"/>
                  </a:cubicBezTo>
                  <a:cubicBezTo>
                    <a:pt x="80962" y="72721"/>
                    <a:pt x="68262" y="72721"/>
                    <a:pt x="61912" y="69546"/>
                  </a:cubicBezTo>
                  <a:cubicBezTo>
                    <a:pt x="55563" y="69546"/>
                    <a:pt x="55563" y="63196"/>
                    <a:pt x="55563" y="60021"/>
                  </a:cubicBezTo>
                  <a:cubicBezTo>
                    <a:pt x="58738" y="50496"/>
                    <a:pt x="68262" y="53671"/>
                    <a:pt x="77787" y="56846"/>
                  </a:cubicBezTo>
                  <a:close/>
                </a:path>
              </a:pathLst>
            </a:custGeom>
            <a:grpFill/>
            <a:ln w="1860" cap="flat">
              <a:noFill/>
              <a:prstDash val="solid"/>
              <a:miter/>
            </a:ln>
          </p:spPr>
          <p:txBody>
            <a:bodyPr rtlCol="0" anchor="ctr"/>
            <a:lstStyle/>
            <a:p>
              <a:endParaRPr lang="zh-CN" altLang="en-US"/>
            </a:p>
          </p:txBody>
        </p:sp>
        <p:sp>
          <p:nvSpPr>
            <p:cNvPr id="24" name="任意多边形: 形状 23"/>
            <p:cNvSpPr/>
            <p:nvPr/>
          </p:nvSpPr>
          <p:spPr>
            <a:xfrm>
              <a:off x="5773484" y="2050046"/>
              <a:ext cx="125518" cy="120822"/>
            </a:xfrm>
            <a:custGeom>
              <a:avLst/>
              <a:gdLst>
                <a:gd name="connsiteX0" fmla="*/ 53517 w 132347"/>
                <a:gd name="connsiteY0" fmla="*/ 43992 h 127396"/>
                <a:gd name="connsiteX1" fmla="*/ 18592 w 132347"/>
                <a:gd name="connsiteY1" fmla="*/ 72567 h 127396"/>
                <a:gd name="connsiteX2" fmla="*/ 2717 w 132347"/>
                <a:gd name="connsiteY2" fmla="*/ 72567 h 127396"/>
                <a:gd name="connsiteX3" fmla="*/ 5892 w 132347"/>
                <a:gd name="connsiteY3" fmla="*/ 56692 h 127396"/>
                <a:gd name="connsiteX4" fmla="*/ 66217 w 132347"/>
                <a:gd name="connsiteY4" fmla="*/ 5892 h 127396"/>
                <a:gd name="connsiteX5" fmla="*/ 85267 w 132347"/>
                <a:gd name="connsiteY5" fmla="*/ 2717 h 127396"/>
                <a:gd name="connsiteX6" fmla="*/ 91617 w 132347"/>
                <a:gd name="connsiteY6" fmla="*/ 21767 h 127396"/>
                <a:gd name="connsiteX7" fmla="*/ 75742 w 132347"/>
                <a:gd name="connsiteY7" fmla="*/ 85267 h 127396"/>
                <a:gd name="connsiteX8" fmla="*/ 110667 w 132347"/>
                <a:gd name="connsiteY8" fmla="*/ 56692 h 127396"/>
                <a:gd name="connsiteX9" fmla="*/ 129717 w 132347"/>
                <a:gd name="connsiteY9" fmla="*/ 53517 h 127396"/>
                <a:gd name="connsiteX10" fmla="*/ 123367 w 132347"/>
                <a:gd name="connsiteY10" fmla="*/ 72567 h 127396"/>
                <a:gd name="connsiteX11" fmla="*/ 69392 w 132347"/>
                <a:gd name="connsiteY11" fmla="*/ 117017 h 127396"/>
                <a:gd name="connsiteX12" fmla="*/ 47167 w 132347"/>
                <a:gd name="connsiteY12" fmla="*/ 123367 h 127396"/>
                <a:gd name="connsiteX13" fmla="*/ 43992 w 132347"/>
                <a:gd name="connsiteY13" fmla="*/ 97967 h 127396"/>
                <a:gd name="connsiteX14" fmla="*/ 53517 w 132347"/>
                <a:gd name="connsiteY14" fmla="*/ 43992 h 12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347" h="127396">
                  <a:moveTo>
                    <a:pt x="53517" y="43992"/>
                  </a:moveTo>
                  <a:cubicBezTo>
                    <a:pt x="40817" y="56692"/>
                    <a:pt x="28117" y="63042"/>
                    <a:pt x="18592" y="72567"/>
                  </a:cubicBezTo>
                  <a:cubicBezTo>
                    <a:pt x="12242" y="78917"/>
                    <a:pt x="5892" y="78917"/>
                    <a:pt x="2717" y="72567"/>
                  </a:cubicBezTo>
                  <a:cubicBezTo>
                    <a:pt x="-3633" y="66217"/>
                    <a:pt x="2717" y="59867"/>
                    <a:pt x="5892" y="56692"/>
                  </a:cubicBezTo>
                  <a:cubicBezTo>
                    <a:pt x="24942" y="40817"/>
                    <a:pt x="47167" y="21767"/>
                    <a:pt x="66217" y="5892"/>
                  </a:cubicBezTo>
                  <a:cubicBezTo>
                    <a:pt x="72567" y="2717"/>
                    <a:pt x="75742" y="-3633"/>
                    <a:pt x="85267" y="2717"/>
                  </a:cubicBezTo>
                  <a:cubicBezTo>
                    <a:pt x="91617" y="9067"/>
                    <a:pt x="91617" y="15417"/>
                    <a:pt x="91617" y="21767"/>
                  </a:cubicBezTo>
                  <a:cubicBezTo>
                    <a:pt x="88442" y="40817"/>
                    <a:pt x="75742" y="56692"/>
                    <a:pt x="75742" y="85267"/>
                  </a:cubicBezTo>
                  <a:cubicBezTo>
                    <a:pt x="88442" y="75742"/>
                    <a:pt x="97967" y="66217"/>
                    <a:pt x="110667" y="56692"/>
                  </a:cubicBezTo>
                  <a:cubicBezTo>
                    <a:pt x="117017" y="50342"/>
                    <a:pt x="123367" y="43992"/>
                    <a:pt x="129717" y="53517"/>
                  </a:cubicBezTo>
                  <a:cubicBezTo>
                    <a:pt x="136067" y="63042"/>
                    <a:pt x="129717" y="69392"/>
                    <a:pt x="123367" y="72567"/>
                  </a:cubicBezTo>
                  <a:cubicBezTo>
                    <a:pt x="107492" y="88442"/>
                    <a:pt x="88442" y="104317"/>
                    <a:pt x="69392" y="117017"/>
                  </a:cubicBezTo>
                  <a:cubicBezTo>
                    <a:pt x="63042" y="123367"/>
                    <a:pt x="56692" y="132892"/>
                    <a:pt x="47167" y="123367"/>
                  </a:cubicBezTo>
                  <a:cubicBezTo>
                    <a:pt x="37642" y="117017"/>
                    <a:pt x="40817" y="107492"/>
                    <a:pt x="43992" y="97967"/>
                  </a:cubicBezTo>
                  <a:cubicBezTo>
                    <a:pt x="47167" y="85267"/>
                    <a:pt x="56692" y="69392"/>
                    <a:pt x="53517" y="43992"/>
                  </a:cubicBezTo>
                  <a:close/>
                </a:path>
              </a:pathLst>
            </a:custGeom>
            <a:grpFill/>
            <a:ln w="1860" cap="flat">
              <a:noFill/>
              <a:prstDash val="solid"/>
              <a:miter/>
            </a:ln>
          </p:spPr>
          <p:txBody>
            <a:bodyPr rtlCol="0" anchor="ctr"/>
            <a:lstStyle/>
            <a:p>
              <a:endParaRPr lang="zh-CN" altLang="en-US"/>
            </a:p>
          </p:txBody>
        </p:sp>
        <p:sp>
          <p:nvSpPr>
            <p:cNvPr id="25" name="任意多边形: 形状 24"/>
            <p:cNvSpPr/>
            <p:nvPr/>
          </p:nvSpPr>
          <p:spPr>
            <a:xfrm>
              <a:off x="6450560" y="2257384"/>
              <a:ext cx="105391" cy="112003"/>
            </a:xfrm>
            <a:custGeom>
              <a:avLst/>
              <a:gdLst>
                <a:gd name="connsiteX0" fmla="*/ 82550 w 111125"/>
                <a:gd name="connsiteY0" fmla="*/ 69850 h 118097"/>
                <a:gd name="connsiteX1" fmla="*/ 69850 w 111125"/>
                <a:gd name="connsiteY1" fmla="*/ 19050 h 118097"/>
                <a:gd name="connsiteX2" fmla="*/ 76200 w 111125"/>
                <a:gd name="connsiteY2" fmla="*/ 0 h 118097"/>
                <a:gd name="connsiteX3" fmla="*/ 88900 w 111125"/>
                <a:gd name="connsiteY3" fmla="*/ 12700 h 118097"/>
                <a:gd name="connsiteX4" fmla="*/ 107950 w 111125"/>
                <a:gd name="connsiteY4" fmla="*/ 82550 h 118097"/>
                <a:gd name="connsiteX5" fmla="*/ 104775 w 111125"/>
                <a:gd name="connsiteY5" fmla="*/ 104775 h 118097"/>
                <a:gd name="connsiteX6" fmla="*/ 82550 w 111125"/>
                <a:gd name="connsiteY6" fmla="*/ 98425 h 118097"/>
                <a:gd name="connsiteX7" fmla="*/ 69850 w 111125"/>
                <a:gd name="connsiteY7" fmla="*/ 85725 h 118097"/>
                <a:gd name="connsiteX8" fmla="*/ 41275 w 111125"/>
                <a:gd name="connsiteY8" fmla="*/ 66675 h 118097"/>
                <a:gd name="connsiteX9" fmla="*/ 44450 w 111125"/>
                <a:gd name="connsiteY9" fmla="*/ 98425 h 118097"/>
                <a:gd name="connsiteX10" fmla="*/ 38100 w 111125"/>
                <a:gd name="connsiteY10" fmla="*/ 117475 h 118097"/>
                <a:gd name="connsiteX11" fmla="*/ 22225 w 111125"/>
                <a:gd name="connsiteY11" fmla="*/ 101600 h 118097"/>
                <a:gd name="connsiteX12" fmla="*/ 3175 w 111125"/>
                <a:gd name="connsiteY12" fmla="*/ 31750 h 118097"/>
                <a:gd name="connsiteX13" fmla="*/ 6350 w 111125"/>
                <a:gd name="connsiteY13" fmla="*/ 12700 h 118097"/>
                <a:gd name="connsiteX14" fmla="*/ 28575 w 111125"/>
                <a:gd name="connsiteY14" fmla="*/ 15875 h 118097"/>
                <a:gd name="connsiteX15" fmla="*/ 82550 w 111125"/>
                <a:gd name="connsiteY15" fmla="*/ 69850 h 1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125" h="118097">
                  <a:moveTo>
                    <a:pt x="82550" y="69850"/>
                  </a:moveTo>
                  <a:cubicBezTo>
                    <a:pt x="76200" y="47625"/>
                    <a:pt x="73025" y="34925"/>
                    <a:pt x="69850" y="19050"/>
                  </a:cubicBezTo>
                  <a:cubicBezTo>
                    <a:pt x="66675" y="12700"/>
                    <a:pt x="63500" y="3175"/>
                    <a:pt x="76200" y="0"/>
                  </a:cubicBezTo>
                  <a:cubicBezTo>
                    <a:pt x="85725" y="0"/>
                    <a:pt x="88900" y="6350"/>
                    <a:pt x="88900" y="12700"/>
                  </a:cubicBezTo>
                  <a:cubicBezTo>
                    <a:pt x="95250" y="34925"/>
                    <a:pt x="101600" y="60325"/>
                    <a:pt x="107950" y="82550"/>
                  </a:cubicBezTo>
                  <a:cubicBezTo>
                    <a:pt x="111125" y="88900"/>
                    <a:pt x="114300" y="98425"/>
                    <a:pt x="104775" y="104775"/>
                  </a:cubicBezTo>
                  <a:cubicBezTo>
                    <a:pt x="95250" y="107950"/>
                    <a:pt x="88900" y="104775"/>
                    <a:pt x="82550" y="98425"/>
                  </a:cubicBezTo>
                  <a:cubicBezTo>
                    <a:pt x="79375" y="95250"/>
                    <a:pt x="73025" y="92075"/>
                    <a:pt x="69850" y="85725"/>
                  </a:cubicBezTo>
                  <a:cubicBezTo>
                    <a:pt x="60325" y="79375"/>
                    <a:pt x="50800" y="60325"/>
                    <a:pt x="41275" y="66675"/>
                  </a:cubicBezTo>
                  <a:cubicBezTo>
                    <a:pt x="28575" y="73025"/>
                    <a:pt x="44450" y="88900"/>
                    <a:pt x="44450" y="98425"/>
                  </a:cubicBezTo>
                  <a:cubicBezTo>
                    <a:pt x="44450" y="104775"/>
                    <a:pt x="50800" y="114300"/>
                    <a:pt x="38100" y="117475"/>
                  </a:cubicBezTo>
                  <a:cubicBezTo>
                    <a:pt x="28575" y="120650"/>
                    <a:pt x="25400" y="111125"/>
                    <a:pt x="22225" y="101600"/>
                  </a:cubicBezTo>
                  <a:cubicBezTo>
                    <a:pt x="15875" y="79375"/>
                    <a:pt x="9525" y="53975"/>
                    <a:pt x="3175" y="31750"/>
                  </a:cubicBezTo>
                  <a:cubicBezTo>
                    <a:pt x="0" y="25400"/>
                    <a:pt x="-3175" y="19050"/>
                    <a:pt x="6350" y="12700"/>
                  </a:cubicBezTo>
                  <a:cubicBezTo>
                    <a:pt x="12700" y="9525"/>
                    <a:pt x="22225" y="9525"/>
                    <a:pt x="28575" y="15875"/>
                  </a:cubicBezTo>
                  <a:cubicBezTo>
                    <a:pt x="44450" y="34925"/>
                    <a:pt x="60325" y="47625"/>
                    <a:pt x="82550" y="69850"/>
                  </a:cubicBezTo>
                  <a:close/>
                </a:path>
              </a:pathLst>
            </a:custGeom>
            <a:grpFill/>
            <a:ln w="1860" cap="flat">
              <a:noFill/>
              <a:prstDash val="solid"/>
              <a:miter/>
            </a:ln>
          </p:spPr>
          <p:txBody>
            <a:bodyPr rtlCol="0" anchor="ctr"/>
            <a:lstStyle/>
            <a:p>
              <a:endParaRPr lang="zh-CN" altLang="en-US"/>
            </a:p>
          </p:txBody>
        </p:sp>
        <p:sp>
          <p:nvSpPr>
            <p:cNvPr id="26" name="任意多边形: 形状 25"/>
            <p:cNvSpPr/>
            <p:nvPr/>
          </p:nvSpPr>
          <p:spPr>
            <a:xfrm>
              <a:off x="6747711" y="2072367"/>
              <a:ext cx="133445" cy="116660"/>
            </a:xfrm>
            <a:custGeom>
              <a:avLst/>
              <a:gdLst>
                <a:gd name="connsiteX0" fmla="*/ 19837 w 47996"/>
                <a:gd name="connsiteY0" fmla="*/ 8063 h 41959"/>
                <a:gd name="connsiteX1" fmla="*/ 11173 w 47996"/>
                <a:gd name="connsiteY1" fmla="*/ 16727 h 41959"/>
                <a:gd name="connsiteX2" fmla="*/ 16588 w 47996"/>
                <a:gd name="connsiteY2" fmla="*/ 21059 h 41959"/>
                <a:gd name="connsiteX3" fmla="*/ 24169 w 47996"/>
                <a:gd name="connsiteY3" fmla="*/ 11312 h 41959"/>
                <a:gd name="connsiteX4" fmla="*/ 19837 w 47996"/>
                <a:gd name="connsiteY4" fmla="*/ 8063 h 41959"/>
                <a:gd name="connsiteX5" fmla="*/ 22816 w 47996"/>
                <a:gd name="connsiteY5" fmla="*/ 346 h 41959"/>
                <a:gd name="connsiteX6" fmla="*/ 28502 w 47996"/>
                <a:gd name="connsiteY6" fmla="*/ 4813 h 41959"/>
                <a:gd name="connsiteX7" fmla="*/ 47996 w 47996"/>
                <a:gd name="connsiteY7" fmla="*/ 18893 h 41959"/>
                <a:gd name="connsiteX8" fmla="*/ 31751 w 47996"/>
                <a:gd name="connsiteY8" fmla="*/ 23225 h 41959"/>
                <a:gd name="connsiteX9" fmla="*/ 23087 w 47996"/>
                <a:gd name="connsiteY9" fmla="*/ 25391 h 41959"/>
                <a:gd name="connsiteX10" fmla="*/ 26336 w 47996"/>
                <a:gd name="connsiteY10" fmla="*/ 32972 h 41959"/>
                <a:gd name="connsiteX11" fmla="*/ 28502 w 47996"/>
                <a:gd name="connsiteY11" fmla="*/ 40553 h 41959"/>
                <a:gd name="connsiteX12" fmla="*/ 20921 w 47996"/>
                <a:gd name="connsiteY12" fmla="*/ 39470 h 41959"/>
                <a:gd name="connsiteX13" fmla="*/ 10090 w 47996"/>
                <a:gd name="connsiteY13" fmla="*/ 29723 h 41959"/>
                <a:gd name="connsiteX14" fmla="*/ 343 w 47996"/>
                <a:gd name="connsiteY14" fmla="*/ 17810 h 41959"/>
                <a:gd name="connsiteX15" fmla="*/ 15505 w 47996"/>
                <a:gd name="connsiteY15" fmla="*/ 1564 h 41959"/>
                <a:gd name="connsiteX16" fmla="*/ 22816 w 47996"/>
                <a:gd name="connsiteY16" fmla="*/ 346 h 4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996" h="41959">
                  <a:moveTo>
                    <a:pt x="19837" y="8063"/>
                  </a:moveTo>
                  <a:cubicBezTo>
                    <a:pt x="15505" y="9146"/>
                    <a:pt x="11173" y="12395"/>
                    <a:pt x="11173" y="16727"/>
                  </a:cubicBezTo>
                  <a:cubicBezTo>
                    <a:pt x="11173" y="18893"/>
                    <a:pt x="13339" y="22142"/>
                    <a:pt x="16588" y="21059"/>
                  </a:cubicBezTo>
                  <a:cubicBezTo>
                    <a:pt x="19837" y="18893"/>
                    <a:pt x="23086" y="15644"/>
                    <a:pt x="24169" y="11312"/>
                  </a:cubicBezTo>
                  <a:cubicBezTo>
                    <a:pt x="23086" y="10229"/>
                    <a:pt x="22003" y="6980"/>
                    <a:pt x="19837" y="8063"/>
                  </a:cubicBezTo>
                  <a:close/>
                  <a:moveTo>
                    <a:pt x="22816" y="346"/>
                  </a:moveTo>
                  <a:cubicBezTo>
                    <a:pt x="24982" y="1023"/>
                    <a:pt x="26878" y="2647"/>
                    <a:pt x="28502" y="4813"/>
                  </a:cubicBezTo>
                  <a:cubicBezTo>
                    <a:pt x="37166" y="15644"/>
                    <a:pt x="37166" y="15644"/>
                    <a:pt x="47996" y="18893"/>
                  </a:cubicBezTo>
                  <a:cubicBezTo>
                    <a:pt x="44747" y="27557"/>
                    <a:pt x="38249" y="24308"/>
                    <a:pt x="31751" y="23225"/>
                  </a:cubicBezTo>
                  <a:cubicBezTo>
                    <a:pt x="28502" y="23225"/>
                    <a:pt x="25253" y="22142"/>
                    <a:pt x="23087" y="25391"/>
                  </a:cubicBezTo>
                  <a:cubicBezTo>
                    <a:pt x="20921" y="29723"/>
                    <a:pt x="25253" y="30806"/>
                    <a:pt x="26336" y="32972"/>
                  </a:cubicBezTo>
                  <a:cubicBezTo>
                    <a:pt x="27419" y="35138"/>
                    <a:pt x="32834" y="36221"/>
                    <a:pt x="28502" y="40553"/>
                  </a:cubicBezTo>
                  <a:cubicBezTo>
                    <a:pt x="25253" y="43802"/>
                    <a:pt x="23087" y="40553"/>
                    <a:pt x="20921" y="39470"/>
                  </a:cubicBezTo>
                  <a:cubicBezTo>
                    <a:pt x="17671" y="36221"/>
                    <a:pt x="13339" y="32972"/>
                    <a:pt x="10090" y="29723"/>
                  </a:cubicBezTo>
                  <a:cubicBezTo>
                    <a:pt x="6841" y="25391"/>
                    <a:pt x="-1823" y="23225"/>
                    <a:pt x="343" y="17810"/>
                  </a:cubicBezTo>
                  <a:cubicBezTo>
                    <a:pt x="2509" y="11312"/>
                    <a:pt x="9007" y="5896"/>
                    <a:pt x="15505" y="1564"/>
                  </a:cubicBezTo>
                  <a:cubicBezTo>
                    <a:pt x="18213" y="-60"/>
                    <a:pt x="20650" y="-331"/>
                    <a:pt x="22816" y="346"/>
                  </a:cubicBezTo>
                  <a:close/>
                </a:path>
              </a:pathLst>
            </a:custGeom>
            <a:grpFill/>
            <a:ln w="1860" cap="flat">
              <a:noFill/>
              <a:prstDash val="solid"/>
              <a:miter/>
            </a:ln>
          </p:spPr>
          <p:txBody>
            <a:bodyPr rtlCol="0" anchor="ctr"/>
            <a:lstStyle/>
            <a:p>
              <a:endParaRPr lang="zh-CN" altLang="en-US"/>
            </a:p>
          </p:txBody>
        </p:sp>
        <p:sp>
          <p:nvSpPr>
            <p:cNvPr id="27" name="任意多边形: 形状 26"/>
            <p:cNvSpPr/>
            <p:nvPr/>
          </p:nvSpPr>
          <p:spPr>
            <a:xfrm>
              <a:off x="5853885" y="2126655"/>
              <a:ext cx="112108" cy="112659"/>
            </a:xfrm>
            <a:custGeom>
              <a:avLst/>
              <a:gdLst>
                <a:gd name="connsiteX0" fmla="*/ 25077 w 40322"/>
                <a:gd name="connsiteY0" fmla="*/ 11279 h 40520"/>
                <a:gd name="connsiteX1" fmla="*/ 9915 w 40322"/>
                <a:gd name="connsiteY1" fmla="*/ 27525 h 40520"/>
                <a:gd name="connsiteX2" fmla="*/ 18579 w 40322"/>
                <a:gd name="connsiteY2" fmla="*/ 34023 h 40520"/>
                <a:gd name="connsiteX3" fmla="*/ 32658 w 40322"/>
                <a:gd name="connsiteY3" fmla="*/ 21027 h 40520"/>
                <a:gd name="connsiteX4" fmla="*/ 25077 w 40322"/>
                <a:gd name="connsiteY4" fmla="*/ 11279 h 40520"/>
                <a:gd name="connsiteX5" fmla="*/ 25077 w 40322"/>
                <a:gd name="connsiteY5" fmla="*/ 449 h 40520"/>
                <a:gd name="connsiteX6" fmla="*/ 40239 w 40322"/>
                <a:gd name="connsiteY6" fmla="*/ 22109 h 40520"/>
                <a:gd name="connsiteX7" fmla="*/ 17496 w 40322"/>
                <a:gd name="connsiteY7" fmla="*/ 40520 h 40520"/>
                <a:gd name="connsiteX8" fmla="*/ 1251 w 40322"/>
                <a:gd name="connsiteY8" fmla="*/ 28607 h 40520"/>
                <a:gd name="connsiteX9" fmla="*/ 1251 w 40322"/>
                <a:gd name="connsiteY9" fmla="*/ 23192 h 40520"/>
                <a:gd name="connsiteX10" fmla="*/ 20745 w 40322"/>
                <a:gd name="connsiteY10" fmla="*/ 1532 h 40520"/>
                <a:gd name="connsiteX11" fmla="*/ 25077 w 40322"/>
                <a:gd name="connsiteY11" fmla="*/ 449 h 4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22" h="40520">
                  <a:moveTo>
                    <a:pt x="25077" y="11279"/>
                  </a:moveTo>
                  <a:cubicBezTo>
                    <a:pt x="23994" y="10196"/>
                    <a:pt x="9915" y="25359"/>
                    <a:pt x="9915" y="27525"/>
                  </a:cubicBezTo>
                  <a:cubicBezTo>
                    <a:pt x="10998" y="31857"/>
                    <a:pt x="15330" y="34023"/>
                    <a:pt x="18579" y="34023"/>
                  </a:cubicBezTo>
                  <a:cubicBezTo>
                    <a:pt x="27243" y="34023"/>
                    <a:pt x="29409" y="27525"/>
                    <a:pt x="32658" y="21027"/>
                  </a:cubicBezTo>
                  <a:cubicBezTo>
                    <a:pt x="32658" y="15611"/>
                    <a:pt x="29409" y="12362"/>
                    <a:pt x="25077" y="11279"/>
                  </a:cubicBezTo>
                  <a:close/>
                  <a:moveTo>
                    <a:pt x="25077" y="449"/>
                  </a:moveTo>
                  <a:cubicBezTo>
                    <a:pt x="31575" y="1532"/>
                    <a:pt x="41322" y="15611"/>
                    <a:pt x="40239" y="22109"/>
                  </a:cubicBezTo>
                  <a:cubicBezTo>
                    <a:pt x="39156" y="31856"/>
                    <a:pt x="29409" y="40520"/>
                    <a:pt x="17496" y="40520"/>
                  </a:cubicBezTo>
                  <a:cubicBezTo>
                    <a:pt x="12081" y="40520"/>
                    <a:pt x="7749" y="34022"/>
                    <a:pt x="1251" y="28607"/>
                  </a:cubicBezTo>
                  <a:cubicBezTo>
                    <a:pt x="-916" y="27524"/>
                    <a:pt x="167" y="25358"/>
                    <a:pt x="1251" y="23192"/>
                  </a:cubicBezTo>
                  <a:cubicBezTo>
                    <a:pt x="7749" y="15611"/>
                    <a:pt x="14247" y="8030"/>
                    <a:pt x="20745" y="1532"/>
                  </a:cubicBezTo>
                  <a:cubicBezTo>
                    <a:pt x="21828" y="449"/>
                    <a:pt x="22911" y="-634"/>
                    <a:pt x="25077" y="449"/>
                  </a:cubicBezTo>
                  <a:close/>
                </a:path>
              </a:pathLst>
            </a:custGeom>
            <a:grpFill/>
            <a:ln w="1860" cap="flat">
              <a:noFill/>
              <a:prstDash val="solid"/>
              <a:miter/>
            </a:ln>
          </p:spPr>
          <p:txBody>
            <a:bodyPr rtlCol="0" anchor="ctr"/>
            <a:lstStyle/>
            <a:p>
              <a:endParaRPr lang="zh-CN" altLang="en-US"/>
            </a:p>
          </p:txBody>
        </p:sp>
        <p:sp>
          <p:nvSpPr>
            <p:cNvPr id="28" name="任意多边形: 形状 27"/>
            <p:cNvSpPr/>
            <p:nvPr/>
          </p:nvSpPr>
          <p:spPr>
            <a:xfrm>
              <a:off x="5959741" y="2199964"/>
              <a:ext cx="105391" cy="108611"/>
            </a:xfrm>
            <a:custGeom>
              <a:avLst/>
              <a:gdLst>
                <a:gd name="connsiteX0" fmla="*/ 19494 w 37906"/>
                <a:gd name="connsiteY0" fmla="*/ 7656 h 39064"/>
                <a:gd name="connsiteX1" fmla="*/ 7581 w 37906"/>
                <a:gd name="connsiteY1" fmla="*/ 22818 h 39064"/>
                <a:gd name="connsiteX2" fmla="*/ 17328 w 37906"/>
                <a:gd name="connsiteY2" fmla="*/ 32565 h 39064"/>
                <a:gd name="connsiteX3" fmla="*/ 29241 w 37906"/>
                <a:gd name="connsiteY3" fmla="*/ 16320 h 39064"/>
                <a:gd name="connsiteX4" fmla="*/ 19494 w 37906"/>
                <a:gd name="connsiteY4" fmla="*/ 7656 h 39064"/>
                <a:gd name="connsiteX5" fmla="*/ 19495 w 37906"/>
                <a:gd name="connsiteY5" fmla="*/ 75 h 39064"/>
                <a:gd name="connsiteX6" fmla="*/ 37906 w 37906"/>
                <a:gd name="connsiteY6" fmla="*/ 18487 h 39064"/>
                <a:gd name="connsiteX7" fmla="*/ 19495 w 37906"/>
                <a:gd name="connsiteY7" fmla="*/ 39064 h 39064"/>
                <a:gd name="connsiteX8" fmla="*/ 0 w 37906"/>
                <a:gd name="connsiteY8" fmla="*/ 20653 h 39064"/>
                <a:gd name="connsiteX9" fmla="*/ 19495 w 37906"/>
                <a:gd name="connsiteY9" fmla="*/ 75 h 3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06" h="39064">
                  <a:moveTo>
                    <a:pt x="19494" y="7656"/>
                  </a:moveTo>
                  <a:cubicBezTo>
                    <a:pt x="11913" y="8739"/>
                    <a:pt x="7581" y="15237"/>
                    <a:pt x="7581" y="22818"/>
                  </a:cubicBezTo>
                  <a:cubicBezTo>
                    <a:pt x="7581" y="29316"/>
                    <a:pt x="11913" y="31482"/>
                    <a:pt x="17328" y="32565"/>
                  </a:cubicBezTo>
                  <a:cubicBezTo>
                    <a:pt x="24909" y="30399"/>
                    <a:pt x="29241" y="24984"/>
                    <a:pt x="29241" y="16320"/>
                  </a:cubicBezTo>
                  <a:cubicBezTo>
                    <a:pt x="29241" y="10905"/>
                    <a:pt x="24909" y="6573"/>
                    <a:pt x="19494" y="7656"/>
                  </a:cubicBezTo>
                  <a:close/>
                  <a:moveTo>
                    <a:pt x="19495" y="75"/>
                  </a:moveTo>
                  <a:cubicBezTo>
                    <a:pt x="29242" y="1158"/>
                    <a:pt x="37906" y="9822"/>
                    <a:pt x="37906" y="18487"/>
                  </a:cubicBezTo>
                  <a:cubicBezTo>
                    <a:pt x="37906" y="29317"/>
                    <a:pt x="28159" y="39064"/>
                    <a:pt x="19495" y="39064"/>
                  </a:cubicBezTo>
                  <a:cubicBezTo>
                    <a:pt x="9747" y="39064"/>
                    <a:pt x="0" y="30400"/>
                    <a:pt x="0" y="20653"/>
                  </a:cubicBezTo>
                  <a:cubicBezTo>
                    <a:pt x="0" y="9822"/>
                    <a:pt x="10830" y="-1008"/>
                    <a:pt x="19495" y="75"/>
                  </a:cubicBezTo>
                  <a:close/>
                </a:path>
              </a:pathLst>
            </a:custGeom>
            <a:grpFill/>
            <a:ln w="1860" cap="flat">
              <a:noFill/>
              <a:prstDash val="solid"/>
              <a:miter/>
            </a:ln>
          </p:spPr>
          <p:txBody>
            <a:bodyPr rtlCol="0" anchor="ctr"/>
            <a:lstStyle/>
            <a:p>
              <a:endParaRPr lang="zh-CN" altLang="en-US"/>
            </a:p>
          </p:txBody>
        </p:sp>
        <p:sp>
          <p:nvSpPr>
            <p:cNvPr id="29" name="任意多边形: 形状 28"/>
            <p:cNvSpPr/>
            <p:nvPr/>
          </p:nvSpPr>
          <p:spPr>
            <a:xfrm>
              <a:off x="5666274" y="1866520"/>
              <a:ext cx="119154" cy="106804"/>
            </a:xfrm>
            <a:custGeom>
              <a:avLst/>
              <a:gdLst>
                <a:gd name="connsiteX0" fmla="*/ 103058 w 125637"/>
                <a:gd name="connsiteY0" fmla="*/ 12081 h 112614"/>
                <a:gd name="connsiteX1" fmla="*/ 84008 w 125637"/>
                <a:gd name="connsiteY1" fmla="*/ 24781 h 112614"/>
                <a:gd name="connsiteX2" fmla="*/ 71308 w 125637"/>
                <a:gd name="connsiteY2" fmla="*/ 50181 h 112614"/>
                <a:gd name="connsiteX3" fmla="*/ 96708 w 125637"/>
                <a:gd name="connsiteY3" fmla="*/ 62881 h 112614"/>
                <a:gd name="connsiteX4" fmla="*/ 125283 w 125637"/>
                <a:gd name="connsiteY4" fmla="*/ 66056 h 112614"/>
                <a:gd name="connsiteX5" fmla="*/ 103058 w 125637"/>
                <a:gd name="connsiteY5" fmla="*/ 85106 h 112614"/>
                <a:gd name="connsiteX6" fmla="*/ 52258 w 125637"/>
                <a:gd name="connsiteY6" fmla="*/ 104156 h 112614"/>
                <a:gd name="connsiteX7" fmla="*/ 23683 w 125637"/>
                <a:gd name="connsiteY7" fmla="*/ 100981 h 112614"/>
                <a:gd name="connsiteX8" fmla="*/ 42733 w 125637"/>
                <a:gd name="connsiteY8" fmla="*/ 81931 h 112614"/>
                <a:gd name="connsiteX9" fmla="*/ 58608 w 125637"/>
                <a:gd name="connsiteY9" fmla="*/ 59706 h 112614"/>
                <a:gd name="connsiteX10" fmla="*/ 26858 w 125637"/>
                <a:gd name="connsiteY10" fmla="*/ 43831 h 112614"/>
                <a:gd name="connsiteX11" fmla="*/ 1458 w 125637"/>
                <a:gd name="connsiteY11" fmla="*/ 43831 h 112614"/>
                <a:gd name="connsiteX12" fmla="*/ 20508 w 125637"/>
                <a:gd name="connsiteY12" fmla="*/ 24781 h 112614"/>
                <a:gd name="connsiteX13" fmla="*/ 84008 w 125637"/>
                <a:gd name="connsiteY13" fmla="*/ 2556 h 112614"/>
                <a:gd name="connsiteX14" fmla="*/ 103058 w 125637"/>
                <a:gd name="connsiteY14" fmla="*/ 12081 h 11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637" h="112614">
                  <a:moveTo>
                    <a:pt x="103058" y="12081"/>
                  </a:moveTo>
                  <a:cubicBezTo>
                    <a:pt x="99883" y="24781"/>
                    <a:pt x="90358" y="24781"/>
                    <a:pt x="84008" y="24781"/>
                  </a:cubicBezTo>
                  <a:cubicBezTo>
                    <a:pt x="68133" y="27956"/>
                    <a:pt x="68133" y="37481"/>
                    <a:pt x="71308" y="50181"/>
                  </a:cubicBezTo>
                  <a:cubicBezTo>
                    <a:pt x="74483" y="62881"/>
                    <a:pt x="80833" y="69231"/>
                    <a:pt x="96708" y="62881"/>
                  </a:cubicBezTo>
                  <a:cubicBezTo>
                    <a:pt x="106233" y="59706"/>
                    <a:pt x="118933" y="50181"/>
                    <a:pt x="125283" y="66056"/>
                  </a:cubicBezTo>
                  <a:cubicBezTo>
                    <a:pt x="128458" y="81931"/>
                    <a:pt x="109408" y="78756"/>
                    <a:pt x="103058" y="85106"/>
                  </a:cubicBezTo>
                  <a:cubicBezTo>
                    <a:pt x="87183" y="91456"/>
                    <a:pt x="68133" y="97806"/>
                    <a:pt x="52258" y="104156"/>
                  </a:cubicBezTo>
                  <a:cubicBezTo>
                    <a:pt x="42733" y="107331"/>
                    <a:pt x="30033" y="123206"/>
                    <a:pt x="23683" y="100981"/>
                  </a:cubicBezTo>
                  <a:cubicBezTo>
                    <a:pt x="17333" y="85106"/>
                    <a:pt x="33208" y="88281"/>
                    <a:pt x="42733" y="81931"/>
                  </a:cubicBezTo>
                  <a:cubicBezTo>
                    <a:pt x="52258" y="75581"/>
                    <a:pt x="64958" y="75581"/>
                    <a:pt x="58608" y="59706"/>
                  </a:cubicBezTo>
                  <a:cubicBezTo>
                    <a:pt x="52258" y="43831"/>
                    <a:pt x="45908" y="34306"/>
                    <a:pt x="26858" y="43831"/>
                  </a:cubicBezTo>
                  <a:cubicBezTo>
                    <a:pt x="17333" y="47006"/>
                    <a:pt x="7808" y="56531"/>
                    <a:pt x="1458" y="43831"/>
                  </a:cubicBezTo>
                  <a:cubicBezTo>
                    <a:pt x="-4892" y="24781"/>
                    <a:pt x="10983" y="27956"/>
                    <a:pt x="20508" y="24781"/>
                  </a:cubicBezTo>
                  <a:cubicBezTo>
                    <a:pt x="42733" y="15256"/>
                    <a:pt x="64958" y="8906"/>
                    <a:pt x="84008" y="2556"/>
                  </a:cubicBezTo>
                  <a:cubicBezTo>
                    <a:pt x="93533" y="-3794"/>
                    <a:pt x="99883" y="2556"/>
                    <a:pt x="103058" y="12081"/>
                  </a:cubicBezTo>
                  <a:close/>
                </a:path>
              </a:pathLst>
            </a:custGeom>
            <a:grpFill/>
            <a:ln w="1860" cap="flat">
              <a:noFill/>
              <a:prstDash val="solid"/>
              <a:miter/>
            </a:ln>
          </p:spPr>
          <p:txBody>
            <a:bodyPr rtlCol="0" anchor="ctr"/>
            <a:lstStyle/>
            <a:p>
              <a:endParaRPr lang="zh-CN" altLang="en-US"/>
            </a:p>
          </p:txBody>
        </p:sp>
        <p:sp>
          <p:nvSpPr>
            <p:cNvPr id="30" name="任意多边形: 形状 29"/>
            <p:cNvSpPr/>
            <p:nvPr/>
          </p:nvSpPr>
          <p:spPr>
            <a:xfrm>
              <a:off x="6675330" y="2136937"/>
              <a:ext cx="120486" cy="115970"/>
            </a:xfrm>
            <a:custGeom>
              <a:avLst/>
              <a:gdLst>
                <a:gd name="connsiteX0" fmla="*/ 58273 w 127042"/>
                <a:gd name="connsiteY0" fmla="*/ 0 h 122280"/>
                <a:gd name="connsiteX1" fmla="*/ 64623 w 127042"/>
                <a:gd name="connsiteY1" fmla="*/ 6350 h 122280"/>
                <a:gd name="connsiteX2" fmla="*/ 61448 w 127042"/>
                <a:gd name="connsiteY2" fmla="*/ 19050 h 122280"/>
                <a:gd name="connsiteX3" fmla="*/ 32873 w 127042"/>
                <a:gd name="connsiteY3" fmla="*/ 53975 h 122280"/>
                <a:gd name="connsiteX4" fmla="*/ 70973 w 127042"/>
                <a:gd name="connsiteY4" fmla="*/ 41275 h 122280"/>
                <a:gd name="connsiteX5" fmla="*/ 86848 w 127042"/>
                <a:gd name="connsiteY5" fmla="*/ 41275 h 122280"/>
                <a:gd name="connsiteX6" fmla="*/ 83673 w 127042"/>
                <a:gd name="connsiteY6" fmla="*/ 57150 h 122280"/>
                <a:gd name="connsiteX7" fmla="*/ 61448 w 127042"/>
                <a:gd name="connsiteY7" fmla="*/ 88900 h 122280"/>
                <a:gd name="connsiteX8" fmla="*/ 102723 w 127042"/>
                <a:gd name="connsiteY8" fmla="*/ 76200 h 122280"/>
                <a:gd name="connsiteX9" fmla="*/ 124948 w 127042"/>
                <a:gd name="connsiteY9" fmla="*/ 73025 h 122280"/>
                <a:gd name="connsiteX10" fmla="*/ 115423 w 127042"/>
                <a:gd name="connsiteY10" fmla="*/ 92075 h 122280"/>
                <a:gd name="connsiteX11" fmla="*/ 26523 w 127042"/>
                <a:gd name="connsiteY11" fmla="*/ 85725 h 122280"/>
                <a:gd name="connsiteX12" fmla="*/ 1123 w 127042"/>
                <a:gd name="connsiteY12" fmla="*/ 47625 h 122280"/>
                <a:gd name="connsiteX13" fmla="*/ 51923 w 127042"/>
                <a:gd name="connsiteY13" fmla="*/ 3175 h 122280"/>
                <a:gd name="connsiteX14" fmla="*/ 58273 w 127042"/>
                <a:gd name="connsiteY14" fmla="*/ 0 h 12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7042" h="122280">
                  <a:moveTo>
                    <a:pt x="58273" y="0"/>
                  </a:moveTo>
                  <a:cubicBezTo>
                    <a:pt x="61448" y="3175"/>
                    <a:pt x="64623" y="3175"/>
                    <a:pt x="64623" y="6350"/>
                  </a:cubicBezTo>
                  <a:cubicBezTo>
                    <a:pt x="67798" y="12700"/>
                    <a:pt x="64623" y="15875"/>
                    <a:pt x="61448" y="19050"/>
                  </a:cubicBezTo>
                  <a:cubicBezTo>
                    <a:pt x="51923" y="31750"/>
                    <a:pt x="23348" y="38100"/>
                    <a:pt x="32873" y="53975"/>
                  </a:cubicBezTo>
                  <a:cubicBezTo>
                    <a:pt x="48748" y="76200"/>
                    <a:pt x="58273" y="44450"/>
                    <a:pt x="70973" y="41275"/>
                  </a:cubicBezTo>
                  <a:cubicBezTo>
                    <a:pt x="77323" y="41275"/>
                    <a:pt x="80498" y="34925"/>
                    <a:pt x="86848" y="41275"/>
                  </a:cubicBezTo>
                  <a:cubicBezTo>
                    <a:pt x="93198" y="50800"/>
                    <a:pt x="86848" y="53975"/>
                    <a:pt x="83673" y="57150"/>
                  </a:cubicBezTo>
                  <a:cubicBezTo>
                    <a:pt x="77323" y="69850"/>
                    <a:pt x="48748" y="69850"/>
                    <a:pt x="61448" y="88900"/>
                  </a:cubicBezTo>
                  <a:cubicBezTo>
                    <a:pt x="80498" y="114300"/>
                    <a:pt x="86848" y="79375"/>
                    <a:pt x="102723" y="76200"/>
                  </a:cubicBezTo>
                  <a:cubicBezTo>
                    <a:pt x="109073" y="73025"/>
                    <a:pt x="115423" y="60325"/>
                    <a:pt x="124948" y="73025"/>
                  </a:cubicBezTo>
                  <a:cubicBezTo>
                    <a:pt x="131298" y="82550"/>
                    <a:pt x="121773" y="85725"/>
                    <a:pt x="115423" y="92075"/>
                  </a:cubicBezTo>
                  <a:cubicBezTo>
                    <a:pt x="67798" y="133350"/>
                    <a:pt x="67798" y="133350"/>
                    <a:pt x="26523" y="85725"/>
                  </a:cubicBezTo>
                  <a:cubicBezTo>
                    <a:pt x="16998" y="73025"/>
                    <a:pt x="-5227" y="57150"/>
                    <a:pt x="1123" y="47625"/>
                  </a:cubicBezTo>
                  <a:cubicBezTo>
                    <a:pt x="13823" y="28575"/>
                    <a:pt x="36048" y="15875"/>
                    <a:pt x="51923" y="3175"/>
                  </a:cubicBezTo>
                  <a:cubicBezTo>
                    <a:pt x="51923" y="3175"/>
                    <a:pt x="55098" y="3175"/>
                    <a:pt x="58273" y="0"/>
                  </a:cubicBezTo>
                  <a:close/>
                </a:path>
              </a:pathLst>
            </a:custGeom>
            <a:grpFill/>
            <a:ln w="1860" cap="flat">
              <a:noFill/>
              <a:prstDash val="solid"/>
              <a:miter/>
            </a:ln>
          </p:spPr>
          <p:txBody>
            <a:bodyPr rtlCol="0" anchor="ctr"/>
            <a:lstStyle/>
            <a:p>
              <a:endParaRPr lang="zh-CN" altLang="en-US"/>
            </a:p>
          </p:txBody>
        </p:sp>
        <p:sp>
          <p:nvSpPr>
            <p:cNvPr id="31" name="任意多边形: 形状 30"/>
            <p:cNvSpPr/>
            <p:nvPr/>
          </p:nvSpPr>
          <p:spPr>
            <a:xfrm>
              <a:off x="6821684" y="1991937"/>
              <a:ext cx="111747" cy="99833"/>
            </a:xfrm>
            <a:custGeom>
              <a:avLst/>
              <a:gdLst>
                <a:gd name="connsiteX0" fmla="*/ 72231 w 117826"/>
                <a:gd name="connsiteY0" fmla="*/ 105265 h 105264"/>
                <a:gd name="connsiteX1" fmla="*/ 53181 w 117826"/>
                <a:gd name="connsiteY1" fmla="*/ 95740 h 105264"/>
                <a:gd name="connsiteX2" fmla="*/ 69056 w 117826"/>
                <a:gd name="connsiteY2" fmla="*/ 83040 h 105264"/>
                <a:gd name="connsiteX3" fmla="*/ 91281 w 117826"/>
                <a:gd name="connsiteY3" fmla="*/ 73515 h 105264"/>
                <a:gd name="connsiteX4" fmla="*/ 91281 w 117826"/>
                <a:gd name="connsiteY4" fmla="*/ 51290 h 105264"/>
                <a:gd name="connsiteX5" fmla="*/ 72231 w 117826"/>
                <a:gd name="connsiteY5" fmla="*/ 51290 h 105264"/>
                <a:gd name="connsiteX6" fmla="*/ 53181 w 117826"/>
                <a:gd name="connsiteY6" fmla="*/ 67165 h 105264"/>
                <a:gd name="connsiteX7" fmla="*/ 8731 w 117826"/>
                <a:gd name="connsiteY7" fmla="*/ 67165 h 105264"/>
                <a:gd name="connsiteX8" fmla="*/ 5556 w 117826"/>
                <a:gd name="connsiteY8" fmla="*/ 25890 h 105264"/>
                <a:gd name="connsiteX9" fmla="*/ 46831 w 117826"/>
                <a:gd name="connsiteY9" fmla="*/ 490 h 105264"/>
                <a:gd name="connsiteX10" fmla="*/ 56356 w 117826"/>
                <a:gd name="connsiteY10" fmla="*/ 6840 h 105264"/>
                <a:gd name="connsiteX11" fmla="*/ 46831 w 117826"/>
                <a:gd name="connsiteY11" fmla="*/ 19540 h 105264"/>
                <a:gd name="connsiteX12" fmla="*/ 27781 w 117826"/>
                <a:gd name="connsiteY12" fmla="*/ 25890 h 105264"/>
                <a:gd name="connsiteX13" fmla="*/ 24606 w 117826"/>
                <a:gd name="connsiteY13" fmla="*/ 48115 h 105264"/>
                <a:gd name="connsiteX14" fmla="*/ 43656 w 117826"/>
                <a:gd name="connsiteY14" fmla="*/ 44940 h 105264"/>
                <a:gd name="connsiteX15" fmla="*/ 53181 w 117826"/>
                <a:gd name="connsiteY15" fmla="*/ 35415 h 105264"/>
                <a:gd name="connsiteX16" fmla="*/ 103981 w 117826"/>
                <a:gd name="connsiteY16" fmla="*/ 29065 h 105264"/>
                <a:gd name="connsiteX17" fmla="*/ 116681 w 117826"/>
                <a:gd name="connsiteY17" fmla="*/ 63990 h 105264"/>
                <a:gd name="connsiteX18" fmla="*/ 72231 w 117826"/>
                <a:gd name="connsiteY18" fmla="*/ 105265 h 10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826" h="105264">
                  <a:moveTo>
                    <a:pt x="72231" y="105265"/>
                  </a:moveTo>
                  <a:cubicBezTo>
                    <a:pt x="65881" y="102090"/>
                    <a:pt x="53181" y="105265"/>
                    <a:pt x="53181" y="95740"/>
                  </a:cubicBezTo>
                  <a:cubicBezTo>
                    <a:pt x="53181" y="89390"/>
                    <a:pt x="56356" y="79865"/>
                    <a:pt x="69056" y="83040"/>
                  </a:cubicBezTo>
                  <a:cubicBezTo>
                    <a:pt x="78581" y="83040"/>
                    <a:pt x="84931" y="79865"/>
                    <a:pt x="91281" y="73515"/>
                  </a:cubicBezTo>
                  <a:cubicBezTo>
                    <a:pt x="94456" y="67165"/>
                    <a:pt x="100806" y="57640"/>
                    <a:pt x="91281" y="51290"/>
                  </a:cubicBezTo>
                  <a:cubicBezTo>
                    <a:pt x="84931" y="44940"/>
                    <a:pt x="78581" y="48115"/>
                    <a:pt x="72231" y="51290"/>
                  </a:cubicBezTo>
                  <a:cubicBezTo>
                    <a:pt x="65881" y="57640"/>
                    <a:pt x="59531" y="60815"/>
                    <a:pt x="53181" y="67165"/>
                  </a:cubicBezTo>
                  <a:cubicBezTo>
                    <a:pt x="37306" y="76690"/>
                    <a:pt x="24606" y="79865"/>
                    <a:pt x="8731" y="67165"/>
                  </a:cubicBezTo>
                  <a:cubicBezTo>
                    <a:pt x="-3969" y="54465"/>
                    <a:pt x="-794" y="38590"/>
                    <a:pt x="5556" y="25890"/>
                  </a:cubicBezTo>
                  <a:cubicBezTo>
                    <a:pt x="15081" y="10015"/>
                    <a:pt x="24606" y="-2685"/>
                    <a:pt x="46831" y="490"/>
                  </a:cubicBezTo>
                  <a:cubicBezTo>
                    <a:pt x="50006" y="490"/>
                    <a:pt x="56356" y="6840"/>
                    <a:pt x="56356" y="6840"/>
                  </a:cubicBezTo>
                  <a:cubicBezTo>
                    <a:pt x="56356" y="13190"/>
                    <a:pt x="53181" y="16365"/>
                    <a:pt x="46831" y="19540"/>
                  </a:cubicBezTo>
                  <a:cubicBezTo>
                    <a:pt x="40481" y="22715"/>
                    <a:pt x="34131" y="22715"/>
                    <a:pt x="27781" y="25890"/>
                  </a:cubicBezTo>
                  <a:cubicBezTo>
                    <a:pt x="24606" y="32240"/>
                    <a:pt x="18256" y="41765"/>
                    <a:pt x="24606" y="48115"/>
                  </a:cubicBezTo>
                  <a:cubicBezTo>
                    <a:pt x="30956" y="54465"/>
                    <a:pt x="37306" y="48115"/>
                    <a:pt x="43656" y="44940"/>
                  </a:cubicBezTo>
                  <a:lnTo>
                    <a:pt x="53181" y="35415"/>
                  </a:lnTo>
                  <a:cubicBezTo>
                    <a:pt x="69056" y="22715"/>
                    <a:pt x="84931" y="16365"/>
                    <a:pt x="103981" y="29065"/>
                  </a:cubicBezTo>
                  <a:cubicBezTo>
                    <a:pt x="116681" y="38590"/>
                    <a:pt x="119856" y="51290"/>
                    <a:pt x="116681" y="63990"/>
                  </a:cubicBezTo>
                  <a:cubicBezTo>
                    <a:pt x="107156" y="86215"/>
                    <a:pt x="94456" y="102090"/>
                    <a:pt x="72231" y="105265"/>
                  </a:cubicBezTo>
                  <a:close/>
                </a:path>
              </a:pathLst>
            </a:custGeom>
            <a:grpFill/>
            <a:ln w="1860" cap="flat">
              <a:noFill/>
              <a:prstDash val="solid"/>
              <a:miter/>
            </a:ln>
          </p:spPr>
          <p:txBody>
            <a:bodyPr rtlCol="0" anchor="ctr"/>
            <a:lstStyle/>
            <a:p>
              <a:endParaRPr lang="zh-CN" altLang="en-US"/>
            </a:p>
          </p:txBody>
        </p:sp>
        <p:sp>
          <p:nvSpPr>
            <p:cNvPr id="32" name="任意多边形: 形状 31"/>
            <p:cNvSpPr/>
            <p:nvPr/>
          </p:nvSpPr>
          <p:spPr>
            <a:xfrm>
              <a:off x="5639542" y="1772586"/>
              <a:ext cx="109420" cy="87783"/>
            </a:xfrm>
            <a:custGeom>
              <a:avLst/>
              <a:gdLst>
                <a:gd name="connsiteX0" fmla="*/ 115373 w 115372"/>
                <a:gd name="connsiteY0" fmla="*/ 41275 h 92561"/>
                <a:gd name="connsiteX1" fmla="*/ 109023 w 115372"/>
                <a:gd name="connsiteY1" fmla="*/ 69850 h 92561"/>
                <a:gd name="connsiteX2" fmla="*/ 93148 w 115372"/>
                <a:gd name="connsiteY2" fmla="*/ 79375 h 92561"/>
                <a:gd name="connsiteX3" fmla="*/ 86798 w 115372"/>
                <a:gd name="connsiteY3" fmla="*/ 60325 h 92561"/>
                <a:gd name="connsiteX4" fmla="*/ 93148 w 115372"/>
                <a:gd name="connsiteY4" fmla="*/ 38100 h 92561"/>
                <a:gd name="connsiteX5" fmla="*/ 83623 w 115372"/>
                <a:gd name="connsiteY5" fmla="*/ 25400 h 92561"/>
                <a:gd name="connsiteX6" fmla="*/ 70923 w 115372"/>
                <a:gd name="connsiteY6" fmla="*/ 34925 h 92561"/>
                <a:gd name="connsiteX7" fmla="*/ 67748 w 115372"/>
                <a:gd name="connsiteY7" fmla="*/ 63500 h 92561"/>
                <a:gd name="connsiteX8" fmla="*/ 32823 w 115372"/>
                <a:gd name="connsiteY8" fmla="*/ 92075 h 92561"/>
                <a:gd name="connsiteX9" fmla="*/ 1073 w 115372"/>
                <a:gd name="connsiteY9" fmla="*/ 53975 h 92561"/>
                <a:gd name="connsiteX10" fmla="*/ 20123 w 115372"/>
                <a:gd name="connsiteY10" fmla="*/ 9525 h 92561"/>
                <a:gd name="connsiteX11" fmla="*/ 32823 w 115372"/>
                <a:gd name="connsiteY11" fmla="*/ 9525 h 92561"/>
                <a:gd name="connsiteX12" fmla="*/ 32823 w 115372"/>
                <a:gd name="connsiteY12" fmla="*/ 25400 h 92561"/>
                <a:gd name="connsiteX13" fmla="*/ 23298 w 115372"/>
                <a:gd name="connsiteY13" fmla="*/ 53975 h 92561"/>
                <a:gd name="connsiteX14" fmla="*/ 35998 w 115372"/>
                <a:gd name="connsiteY14" fmla="*/ 66675 h 92561"/>
                <a:gd name="connsiteX15" fmla="*/ 48698 w 115372"/>
                <a:gd name="connsiteY15" fmla="*/ 53975 h 92561"/>
                <a:gd name="connsiteX16" fmla="*/ 48698 w 115372"/>
                <a:gd name="connsiteY16" fmla="*/ 41275 h 92561"/>
                <a:gd name="connsiteX17" fmla="*/ 80448 w 115372"/>
                <a:gd name="connsiteY17" fmla="*/ 0 h 92561"/>
                <a:gd name="connsiteX18" fmla="*/ 115373 w 115372"/>
                <a:gd name="connsiteY18" fmla="*/ 41275 h 9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372" h="92561">
                  <a:moveTo>
                    <a:pt x="115373" y="41275"/>
                  </a:moveTo>
                  <a:cubicBezTo>
                    <a:pt x="115373" y="53975"/>
                    <a:pt x="115373" y="63500"/>
                    <a:pt x="109023" y="69850"/>
                  </a:cubicBezTo>
                  <a:cubicBezTo>
                    <a:pt x="105848" y="76200"/>
                    <a:pt x="99498" y="82550"/>
                    <a:pt x="93148" y="79375"/>
                  </a:cubicBezTo>
                  <a:cubicBezTo>
                    <a:pt x="86798" y="76200"/>
                    <a:pt x="86798" y="66675"/>
                    <a:pt x="86798" y="60325"/>
                  </a:cubicBezTo>
                  <a:cubicBezTo>
                    <a:pt x="89973" y="53975"/>
                    <a:pt x="96323" y="47625"/>
                    <a:pt x="93148" y="38100"/>
                  </a:cubicBezTo>
                  <a:cubicBezTo>
                    <a:pt x="89973" y="31750"/>
                    <a:pt x="93148" y="25400"/>
                    <a:pt x="83623" y="25400"/>
                  </a:cubicBezTo>
                  <a:cubicBezTo>
                    <a:pt x="77273" y="25400"/>
                    <a:pt x="74098" y="31750"/>
                    <a:pt x="70923" y="34925"/>
                  </a:cubicBezTo>
                  <a:cubicBezTo>
                    <a:pt x="67748" y="44450"/>
                    <a:pt x="70923" y="53975"/>
                    <a:pt x="67748" y="63500"/>
                  </a:cubicBezTo>
                  <a:cubicBezTo>
                    <a:pt x="64573" y="82550"/>
                    <a:pt x="51873" y="95250"/>
                    <a:pt x="32823" y="92075"/>
                  </a:cubicBezTo>
                  <a:cubicBezTo>
                    <a:pt x="10598" y="92075"/>
                    <a:pt x="4248" y="73025"/>
                    <a:pt x="1073" y="53975"/>
                  </a:cubicBezTo>
                  <a:cubicBezTo>
                    <a:pt x="-2102" y="34925"/>
                    <a:pt x="1073" y="19050"/>
                    <a:pt x="20123" y="9525"/>
                  </a:cubicBezTo>
                  <a:cubicBezTo>
                    <a:pt x="23298" y="6350"/>
                    <a:pt x="29648" y="6350"/>
                    <a:pt x="32823" y="9525"/>
                  </a:cubicBezTo>
                  <a:cubicBezTo>
                    <a:pt x="35998" y="15875"/>
                    <a:pt x="39173" y="19050"/>
                    <a:pt x="32823" y="25400"/>
                  </a:cubicBezTo>
                  <a:cubicBezTo>
                    <a:pt x="23298" y="31750"/>
                    <a:pt x="20123" y="41275"/>
                    <a:pt x="23298" y="53975"/>
                  </a:cubicBezTo>
                  <a:cubicBezTo>
                    <a:pt x="23298" y="60325"/>
                    <a:pt x="26473" y="66675"/>
                    <a:pt x="35998" y="66675"/>
                  </a:cubicBezTo>
                  <a:cubicBezTo>
                    <a:pt x="45523" y="66675"/>
                    <a:pt x="48698" y="60325"/>
                    <a:pt x="48698" y="53975"/>
                  </a:cubicBezTo>
                  <a:lnTo>
                    <a:pt x="48698" y="41275"/>
                  </a:lnTo>
                  <a:cubicBezTo>
                    <a:pt x="48698" y="19050"/>
                    <a:pt x="55048" y="0"/>
                    <a:pt x="80448" y="0"/>
                  </a:cubicBezTo>
                  <a:cubicBezTo>
                    <a:pt x="109023" y="3175"/>
                    <a:pt x="112198" y="25400"/>
                    <a:pt x="115373" y="41275"/>
                  </a:cubicBezTo>
                  <a:close/>
                </a:path>
              </a:pathLst>
            </a:custGeom>
            <a:grpFill/>
            <a:ln w="1860" cap="flat">
              <a:noFill/>
              <a:prstDash val="solid"/>
              <a:miter/>
            </a:ln>
          </p:spPr>
          <p:txBody>
            <a:bodyPr rtlCol="0" anchor="ctr"/>
            <a:lstStyle/>
            <a:p>
              <a:endParaRPr lang="zh-CN" altLang="en-US"/>
            </a:p>
          </p:txBody>
        </p:sp>
        <p:sp>
          <p:nvSpPr>
            <p:cNvPr id="33" name="任意多边形: 形状 32"/>
            <p:cNvSpPr/>
            <p:nvPr/>
          </p:nvSpPr>
          <p:spPr>
            <a:xfrm>
              <a:off x="6348180" y="2278461"/>
              <a:ext cx="87772" cy="108728"/>
            </a:xfrm>
            <a:custGeom>
              <a:avLst/>
              <a:gdLst>
                <a:gd name="connsiteX0" fmla="*/ 92075 w 92548"/>
                <a:gd name="connsiteY0" fmla="*/ 63500 h 114644"/>
                <a:gd name="connsiteX1" fmla="*/ 50800 w 92548"/>
                <a:gd name="connsiteY1" fmla="*/ 114300 h 114644"/>
                <a:gd name="connsiteX2" fmla="*/ 3175 w 92548"/>
                <a:gd name="connsiteY2" fmla="*/ 69850 h 114644"/>
                <a:gd name="connsiteX3" fmla="*/ 0 w 92548"/>
                <a:gd name="connsiteY3" fmla="*/ 22225 h 114644"/>
                <a:gd name="connsiteX4" fmla="*/ 9525 w 92548"/>
                <a:gd name="connsiteY4" fmla="*/ 6350 h 114644"/>
                <a:gd name="connsiteX5" fmla="*/ 22225 w 92548"/>
                <a:gd name="connsiteY5" fmla="*/ 22225 h 114644"/>
                <a:gd name="connsiteX6" fmla="*/ 28575 w 92548"/>
                <a:gd name="connsiteY6" fmla="*/ 69850 h 114644"/>
                <a:gd name="connsiteX7" fmla="*/ 50800 w 92548"/>
                <a:gd name="connsiteY7" fmla="*/ 95250 h 114644"/>
                <a:gd name="connsiteX8" fmla="*/ 69850 w 92548"/>
                <a:gd name="connsiteY8" fmla="*/ 66675 h 114644"/>
                <a:gd name="connsiteX9" fmla="*/ 66675 w 92548"/>
                <a:gd name="connsiteY9" fmla="*/ 22225 h 114644"/>
                <a:gd name="connsiteX10" fmla="*/ 76200 w 92548"/>
                <a:gd name="connsiteY10" fmla="*/ 0 h 114644"/>
                <a:gd name="connsiteX11" fmla="*/ 88900 w 92548"/>
                <a:gd name="connsiteY11" fmla="*/ 15875 h 114644"/>
                <a:gd name="connsiteX12" fmla="*/ 92075 w 92548"/>
                <a:gd name="connsiteY12" fmla="*/ 63500 h 11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548" h="114644">
                  <a:moveTo>
                    <a:pt x="92075" y="63500"/>
                  </a:moveTo>
                  <a:cubicBezTo>
                    <a:pt x="95250" y="95250"/>
                    <a:pt x="82550" y="111125"/>
                    <a:pt x="50800" y="114300"/>
                  </a:cubicBezTo>
                  <a:cubicBezTo>
                    <a:pt x="19050" y="117475"/>
                    <a:pt x="3175" y="98425"/>
                    <a:pt x="3175" y="69850"/>
                  </a:cubicBezTo>
                  <a:cubicBezTo>
                    <a:pt x="3175" y="53975"/>
                    <a:pt x="0" y="38100"/>
                    <a:pt x="0" y="22225"/>
                  </a:cubicBezTo>
                  <a:cubicBezTo>
                    <a:pt x="0" y="15875"/>
                    <a:pt x="0" y="6350"/>
                    <a:pt x="9525" y="6350"/>
                  </a:cubicBezTo>
                  <a:cubicBezTo>
                    <a:pt x="22225" y="6350"/>
                    <a:pt x="22225" y="12700"/>
                    <a:pt x="22225" y="22225"/>
                  </a:cubicBezTo>
                  <a:cubicBezTo>
                    <a:pt x="22225" y="38100"/>
                    <a:pt x="25400" y="53975"/>
                    <a:pt x="28575" y="69850"/>
                  </a:cubicBezTo>
                  <a:cubicBezTo>
                    <a:pt x="28575" y="82550"/>
                    <a:pt x="34925" y="95250"/>
                    <a:pt x="50800" y="95250"/>
                  </a:cubicBezTo>
                  <a:cubicBezTo>
                    <a:pt x="66675" y="95250"/>
                    <a:pt x="69850" y="82550"/>
                    <a:pt x="69850" y="66675"/>
                  </a:cubicBezTo>
                  <a:cubicBezTo>
                    <a:pt x="66675" y="50800"/>
                    <a:pt x="66675" y="38100"/>
                    <a:pt x="66675" y="22225"/>
                  </a:cubicBezTo>
                  <a:cubicBezTo>
                    <a:pt x="66675" y="12700"/>
                    <a:pt x="63500" y="3175"/>
                    <a:pt x="76200" y="0"/>
                  </a:cubicBezTo>
                  <a:cubicBezTo>
                    <a:pt x="88900" y="0"/>
                    <a:pt x="88900" y="9525"/>
                    <a:pt x="88900" y="15875"/>
                  </a:cubicBezTo>
                  <a:cubicBezTo>
                    <a:pt x="88900" y="34925"/>
                    <a:pt x="92075" y="50800"/>
                    <a:pt x="92075" y="63500"/>
                  </a:cubicBezTo>
                  <a:close/>
                </a:path>
              </a:pathLst>
            </a:custGeom>
            <a:grpFill/>
            <a:ln w="1860" cap="flat">
              <a:noFill/>
              <a:prstDash val="solid"/>
              <a:miter/>
            </a:ln>
          </p:spPr>
          <p:txBody>
            <a:bodyPr rtlCol="0" anchor="ctr"/>
            <a:lstStyle/>
            <a:p>
              <a:endParaRPr lang="zh-CN" altLang="en-US"/>
            </a:p>
          </p:txBody>
        </p:sp>
        <p:sp>
          <p:nvSpPr>
            <p:cNvPr id="34" name="任意多边形: 形状 33"/>
            <p:cNvSpPr/>
            <p:nvPr/>
          </p:nvSpPr>
          <p:spPr>
            <a:xfrm>
              <a:off x="6477660" y="1019796"/>
              <a:ext cx="192713" cy="93508"/>
            </a:xfrm>
            <a:custGeom>
              <a:avLst/>
              <a:gdLst>
                <a:gd name="connsiteX0" fmla="*/ 0 w 203199"/>
                <a:gd name="connsiteY0" fmla="*/ 98425 h 98597"/>
                <a:gd name="connsiteX1" fmla="*/ 47625 w 203199"/>
                <a:gd name="connsiteY1" fmla="*/ 85725 h 98597"/>
                <a:gd name="connsiteX2" fmla="*/ 76200 w 203199"/>
                <a:gd name="connsiteY2" fmla="*/ 25400 h 98597"/>
                <a:gd name="connsiteX3" fmla="*/ 152400 w 203199"/>
                <a:gd name="connsiteY3" fmla="*/ 0 h 98597"/>
                <a:gd name="connsiteX4" fmla="*/ 203200 w 203199"/>
                <a:gd name="connsiteY4" fmla="*/ 31750 h 98597"/>
                <a:gd name="connsiteX5" fmla="*/ 0 w 203199"/>
                <a:gd name="connsiteY5" fmla="*/ 98425 h 9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199" h="98597">
                  <a:moveTo>
                    <a:pt x="0" y="98425"/>
                  </a:moveTo>
                  <a:cubicBezTo>
                    <a:pt x="15875" y="95250"/>
                    <a:pt x="31750" y="92075"/>
                    <a:pt x="47625" y="85725"/>
                  </a:cubicBezTo>
                  <a:cubicBezTo>
                    <a:pt x="69850" y="76200"/>
                    <a:pt x="104775" y="69850"/>
                    <a:pt x="76200" y="25400"/>
                  </a:cubicBezTo>
                  <a:cubicBezTo>
                    <a:pt x="107950" y="31750"/>
                    <a:pt x="136525" y="44450"/>
                    <a:pt x="152400" y="0"/>
                  </a:cubicBezTo>
                  <a:cubicBezTo>
                    <a:pt x="158750" y="34925"/>
                    <a:pt x="177800" y="38100"/>
                    <a:pt x="203200" y="31750"/>
                  </a:cubicBezTo>
                  <a:cubicBezTo>
                    <a:pt x="180975" y="60325"/>
                    <a:pt x="53975" y="101600"/>
                    <a:pt x="0" y="98425"/>
                  </a:cubicBezTo>
                  <a:close/>
                </a:path>
              </a:pathLst>
            </a:custGeom>
            <a:grpFill/>
            <a:ln w="1860" cap="flat">
              <a:noFill/>
              <a:prstDash val="solid"/>
              <a:miter/>
            </a:ln>
          </p:spPr>
          <p:txBody>
            <a:bodyPr rtlCol="0" anchor="ctr"/>
            <a:lstStyle/>
            <a:p>
              <a:endParaRPr lang="zh-CN" altLang="en-US"/>
            </a:p>
          </p:txBody>
        </p:sp>
        <p:sp>
          <p:nvSpPr>
            <p:cNvPr id="35" name="任意多边形: 形状 34"/>
            <p:cNvSpPr/>
            <p:nvPr/>
          </p:nvSpPr>
          <p:spPr>
            <a:xfrm>
              <a:off x="5709814" y="1987503"/>
              <a:ext cx="111413" cy="99639"/>
            </a:xfrm>
            <a:custGeom>
              <a:avLst/>
              <a:gdLst>
                <a:gd name="connsiteX0" fmla="*/ 81300 w 111413"/>
                <a:gd name="connsiteY0" fmla="*/ 19954 h 99639"/>
                <a:gd name="connsiteX1" fmla="*/ 51190 w 111413"/>
                <a:gd name="connsiteY1" fmla="*/ 31999 h 99639"/>
                <a:gd name="connsiteX2" fmla="*/ 57212 w 111413"/>
                <a:gd name="connsiteY2" fmla="*/ 44044 h 99639"/>
                <a:gd name="connsiteX3" fmla="*/ 81300 w 111413"/>
                <a:gd name="connsiteY3" fmla="*/ 19954 h 99639"/>
                <a:gd name="connsiteX4" fmla="*/ 93346 w 111413"/>
                <a:gd name="connsiteY4" fmla="*/ 1886 h 99639"/>
                <a:gd name="connsiteX5" fmla="*/ 111413 w 111413"/>
                <a:gd name="connsiteY5" fmla="*/ 19953 h 99639"/>
                <a:gd name="connsiteX6" fmla="*/ 93346 w 111413"/>
                <a:gd name="connsiteY6" fmla="*/ 44043 h 99639"/>
                <a:gd name="connsiteX7" fmla="*/ 63235 w 111413"/>
                <a:gd name="connsiteY7" fmla="*/ 83188 h 99639"/>
                <a:gd name="connsiteX8" fmla="*/ 42157 w 111413"/>
                <a:gd name="connsiteY8" fmla="*/ 98244 h 99639"/>
                <a:gd name="connsiteX9" fmla="*/ 42157 w 111413"/>
                <a:gd name="connsiteY9" fmla="*/ 74155 h 99639"/>
                <a:gd name="connsiteX10" fmla="*/ 18067 w 111413"/>
                <a:gd name="connsiteY10" fmla="*/ 35009 h 99639"/>
                <a:gd name="connsiteX11" fmla="*/ 0 w 111413"/>
                <a:gd name="connsiteY11" fmla="*/ 22965 h 99639"/>
                <a:gd name="connsiteX12" fmla="*/ 18067 w 111413"/>
                <a:gd name="connsiteY12" fmla="*/ 10920 h 99639"/>
                <a:gd name="connsiteX13" fmla="*/ 93346 w 111413"/>
                <a:gd name="connsiteY13" fmla="*/ 1886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3" h="99639">
                  <a:moveTo>
                    <a:pt x="81300" y="19954"/>
                  </a:moveTo>
                  <a:cubicBezTo>
                    <a:pt x="66245" y="22965"/>
                    <a:pt x="54201" y="16943"/>
                    <a:pt x="51190" y="31999"/>
                  </a:cubicBezTo>
                  <a:cubicBezTo>
                    <a:pt x="48179" y="35010"/>
                    <a:pt x="54201" y="44044"/>
                    <a:pt x="57212" y="44044"/>
                  </a:cubicBezTo>
                  <a:cubicBezTo>
                    <a:pt x="69256" y="44044"/>
                    <a:pt x="72267" y="31999"/>
                    <a:pt x="81300" y="19954"/>
                  </a:cubicBezTo>
                  <a:close/>
                  <a:moveTo>
                    <a:pt x="93346" y="1886"/>
                  </a:moveTo>
                  <a:cubicBezTo>
                    <a:pt x="102380" y="-4136"/>
                    <a:pt x="108402" y="4898"/>
                    <a:pt x="111413" y="19953"/>
                  </a:cubicBezTo>
                  <a:cubicBezTo>
                    <a:pt x="105391" y="28987"/>
                    <a:pt x="99369" y="38021"/>
                    <a:pt x="93346" y="44043"/>
                  </a:cubicBezTo>
                  <a:cubicBezTo>
                    <a:pt x="84313" y="56088"/>
                    <a:pt x="72268" y="71143"/>
                    <a:pt x="63235" y="83188"/>
                  </a:cubicBezTo>
                  <a:cubicBezTo>
                    <a:pt x="57212" y="89210"/>
                    <a:pt x="54201" y="104266"/>
                    <a:pt x="42157" y="98244"/>
                  </a:cubicBezTo>
                  <a:cubicBezTo>
                    <a:pt x="30112" y="92222"/>
                    <a:pt x="42157" y="83188"/>
                    <a:pt x="42157" y="74155"/>
                  </a:cubicBezTo>
                  <a:cubicBezTo>
                    <a:pt x="45168" y="56088"/>
                    <a:pt x="39145" y="38021"/>
                    <a:pt x="18067" y="35009"/>
                  </a:cubicBezTo>
                  <a:cubicBezTo>
                    <a:pt x="9034" y="35009"/>
                    <a:pt x="0" y="35009"/>
                    <a:pt x="0" y="22965"/>
                  </a:cubicBezTo>
                  <a:cubicBezTo>
                    <a:pt x="0" y="10920"/>
                    <a:pt x="9034" y="13931"/>
                    <a:pt x="18067" y="10920"/>
                  </a:cubicBezTo>
                  <a:cubicBezTo>
                    <a:pt x="42157" y="7909"/>
                    <a:pt x="69257" y="4898"/>
                    <a:pt x="93346" y="1886"/>
                  </a:cubicBezTo>
                  <a:close/>
                </a:path>
              </a:pathLst>
            </a:custGeom>
            <a:grpFill/>
            <a:ln w="1860" cap="flat">
              <a:noFill/>
              <a:prstDash val="solid"/>
              <a:miter/>
            </a:ln>
          </p:spPr>
          <p:txBody>
            <a:bodyPr rtlCol="0" anchor="ctr"/>
            <a:lstStyle/>
            <a:p>
              <a:endParaRPr lang="zh-CN" altLang="en-US"/>
            </a:p>
          </p:txBody>
        </p:sp>
        <p:sp>
          <p:nvSpPr>
            <p:cNvPr id="36" name="任意多边形: 形状 35"/>
            <p:cNvSpPr/>
            <p:nvPr/>
          </p:nvSpPr>
          <p:spPr>
            <a:xfrm>
              <a:off x="6581024" y="2193672"/>
              <a:ext cx="98382" cy="110123"/>
            </a:xfrm>
            <a:custGeom>
              <a:avLst/>
              <a:gdLst>
                <a:gd name="connsiteX0" fmla="*/ 75161 w 103736"/>
                <a:gd name="connsiteY0" fmla="*/ 79876 h 116116"/>
                <a:gd name="connsiteX1" fmla="*/ 68811 w 103736"/>
                <a:gd name="connsiteY1" fmla="*/ 22726 h 116116"/>
                <a:gd name="connsiteX2" fmla="*/ 81511 w 103736"/>
                <a:gd name="connsiteY2" fmla="*/ 501 h 116116"/>
                <a:gd name="connsiteX3" fmla="*/ 91036 w 103736"/>
                <a:gd name="connsiteY3" fmla="*/ 16376 h 116116"/>
                <a:gd name="connsiteX4" fmla="*/ 103736 w 103736"/>
                <a:gd name="connsiteY4" fmla="*/ 95751 h 116116"/>
                <a:gd name="connsiteX5" fmla="*/ 94211 w 103736"/>
                <a:gd name="connsiteY5" fmla="*/ 114801 h 116116"/>
                <a:gd name="connsiteX6" fmla="*/ 71986 w 103736"/>
                <a:gd name="connsiteY6" fmla="*/ 111626 h 116116"/>
                <a:gd name="connsiteX7" fmla="*/ 8486 w 103736"/>
                <a:gd name="connsiteY7" fmla="*/ 57651 h 116116"/>
                <a:gd name="connsiteX8" fmla="*/ 2136 w 103736"/>
                <a:gd name="connsiteY8" fmla="*/ 41776 h 116116"/>
                <a:gd name="connsiteX9" fmla="*/ 24361 w 103736"/>
                <a:gd name="connsiteY9" fmla="*/ 38601 h 116116"/>
                <a:gd name="connsiteX10" fmla="*/ 75161 w 103736"/>
                <a:gd name="connsiteY10" fmla="*/ 79876 h 116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36" h="116116">
                  <a:moveTo>
                    <a:pt x="75161" y="79876"/>
                  </a:moveTo>
                  <a:cubicBezTo>
                    <a:pt x="78336" y="57651"/>
                    <a:pt x="71986" y="38601"/>
                    <a:pt x="68811" y="22726"/>
                  </a:cubicBezTo>
                  <a:cubicBezTo>
                    <a:pt x="68811" y="13201"/>
                    <a:pt x="68811" y="3676"/>
                    <a:pt x="81511" y="501"/>
                  </a:cubicBezTo>
                  <a:cubicBezTo>
                    <a:pt x="94211" y="-2674"/>
                    <a:pt x="91036" y="10026"/>
                    <a:pt x="91036" y="16376"/>
                  </a:cubicBezTo>
                  <a:cubicBezTo>
                    <a:pt x="97386" y="41776"/>
                    <a:pt x="100561" y="67176"/>
                    <a:pt x="103736" y="95751"/>
                  </a:cubicBezTo>
                  <a:cubicBezTo>
                    <a:pt x="103736" y="105276"/>
                    <a:pt x="103736" y="111626"/>
                    <a:pt x="94211" y="114801"/>
                  </a:cubicBezTo>
                  <a:cubicBezTo>
                    <a:pt x="84686" y="117976"/>
                    <a:pt x="78336" y="114801"/>
                    <a:pt x="71986" y="111626"/>
                  </a:cubicBezTo>
                  <a:cubicBezTo>
                    <a:pt x="49761" y="92576"/>
                    <a:pt x="30711" y="76701"/>
                    <a:pt x="8486" y="57651"/>
                  </a:cubicBezTo>
                  <a:cubicBezTo>
                    <a:pt x="5311" y="54476"/>
                    <a:pt x="-4214" y="51301"/>
                    <a:pt x="2136" y="41776"/>
                  </a:cubicBezTo>
                  <a:cubicBezTo>
                    <a:pt x="8486" y="35426"/>
                    <a:pt x="14836" y="32251"/>
                    <a:pt x="24361" y="38601"/>
                  </a:cubicBezTo>
                  <a:cubicBezTo>
                    <a:pt x="40236" y="51301"/>
                    <a:pt x="56111" y="64001"/>
                    <a:pt x="75161" y="79876"/>
                  </a:cubicBezTo>
                  <a:close/>
                </a:path>
              </a:pathLst>
            </a:custGeom>
            <a:grpFill/>
            <a:ln w="1860" cap="flat">
              <a:noFill/>
              <a:prstDash val="solid"/>
              <a:miter/>
            </a:ln>
          </p:spPr>
          <p:txBody>
            <a:bodyPr rtlCol="0" anchor="ctr"/>
            <a:lstStyle/>
            <a:p>
              <a:endParaRPr lang="zh-CN" altLang="en-US"/>
            </a:p>
          </p:txBody>
        </p:sp>
        <p:sp>
          <p:nvSpPr>
            <p:cNvPr id="37" name="任意多边形: 形状 36"/>
            <p:cNvSpPr/>
            <p:nvPr/>
          </p:nvSpPr>
          <p:spPr>
            <a:xfrm>
              <a:off x="6911266" y="1765382"/>
              <a:ext cx="114424" cy="88503"/>
            </a:xfrm>
            <a:custGeom>
              <a:avLst/>
              <a:gdLst>
                <a:gd name="connsiteX0" fmla="*/ 0 w 120649"/>
                <a:gd name="connsiteY0" fmla="*/ 93320 h 93320"/>
                <a:gd name="connsiteX1" fmla="*/ 47625 w 120649"/>
                <a:gd name="connsiteY1" fmla="*/ 48871 h 93320"/>
                <a:gd name="connsiteX2" fmla="*/ 15875 w 120649"/>
                <a:gd name="connsiteY2" fmla="*/ 20296 h 93320"/>
                <a:gd name="connsiteX3" fmla="*/ 19050 w 120649"/>
                <a:gd name="connsiteY3" fmla="*/ 1246 h 93320"/>
                <a:gd name="connsiteX4" fmla="*/ 34925 w 120649"/>
                <a:gd name="connsiteY4" fmla="*/ 7596 h 93320"/>
                <a:gd name="connsiteX5" fmla="*/ 111125 w 120649"/>
                <a:gd name="connsiteY5" fmla="*/ 52046 h 93320"/>
                <a:gd name="connsiteX6" fmla="*/ 120650 w 120649"/>
                <a:gd name="connsiteY6" fmla="*/ 64746 h 93320"/>
                <a:gd name="connsiteX7" fmla="*/ 107950 w 120649"/>
                <a:gd name="connsiteY7" fmla="*/ 74271 h 93320"/>
                <a:gd name="connsiteX8" fmla="*/ 0 w 120649"/>
                <a:gd name="connsiteY8" fmla="*/ 93320 h 9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649" h="93320">
                  <a:moveTo>
                    <a:pt x="0" y="93320"/>
                  </a:moveTo>
                  <a:cubicBezTo>
                    <a:pt x="3175" y="67921"/>
                    <a:pt x="3175" y="67921"/>
                    <a:pt x="47625" y="48871"/>
                  </a:cubicBezTo>
                  <a:cubicBezTo>
                    <a:pt x="34925" y="39346"/>
                    <a:pt x="25400" y="29821"/>
                    <a:pt x="15875" y="20296"/>
                  </a:cubicBezTo>
                  <a:cubicBezTo>
                    <a:pt x="9525" y="13946"/>
                    <a:pt x="12700" y="7596"/>
                    <a:pt x="19050" y="1246"/>
                  </a:cubicBezTo>
                  <a:cubicBezTo>
                    <a:pt x="25400" y="-1929"/>
                    <a:pt x="28575" y="1246"/>
                    <a:pt x="34925" y="7596"/>
                  </a:cubicBezTo>
                  <a:cubicBezTo>
                    <a:pt x="57150" y="26646"/>
                    <a:pt x="76200" y="52046"/>
                    <a:pt x="111125" y="52046"/>
                  </a:cubicBezTo>
                  <a:cubicBezTo>
                    <a:pt x="117475" y="52046"/>
                    <a:pt x="120650" y="58396"/>
                    <a:pt x="120650" y="64746"/>
                  </a:cubicBezTo>
                  <a:cubicBezTo>
                    <a:pt x="120650" y="71096"/>
                    <a:pt x="114300" y="74271"/>
                    <a:pt x="107950" y="74271"/>
                  </a:cubicBezTo>
                  <a:cubicBezTo>
                    <a:pt x="63500" y="61571"/>
                    <a:pt x="34925" y="80620"/>
                    <a:pt x="0" y="93320"/>
                  </a:cubicBezTo>
                  <a:close/>
                </a:path>
              </a:pathLst>
            </a:custGeom>
            <a:grpFill/>
            <a:ln w="1860" cap="flat">
              <a:noFill/>
              <a:prstDash val="solid"/>
              <a:miter/>
            </a:ln>
          </p:spPr>
          <p:txBody>
            <a:bodyPr rtlCol="0" anchor="ctr"/>
            <a:lstStyle/>
            <a:p>
              <a:endParaRPr lang="zh-CN" altLang="en-US"/>
            </a:p>
          </p:txBody>
        </p:sp>
        <p:sp>
          <p:nvSpPr>
            <p:cNvPr id="38" name="任意多边形: 形状 37"/>
            <p:cNvSpPr/>
            <p:nvPr/>
          </p:nvSpPr>
          <p:spPr>
            <a:xfrm>
              <a:off x="6878144" y="1858729"/>
              <a:ext cx="111413" cy="78439"/>
            </a:xfrm>
            <a:custGeom>
              <a:avLst/>
              <a:gdLst>
                <a:gd name="connsiteX0" fmla="*/ 41275 w 117475"/>
                <a:gd name="connsiteY0" fmla="*/ 17121 h 82706"/>
                <a:gd name="connsiteX1" fmla="*/ 53975 w 117475"/>
                <a:gd name="connsiteY1" fmla="*/ 39346 h 82706"/>
                <a:gd name="connsiteX2" fmla="*/ 107950 w 117475"/>
                <a:gd name="connsiteY2" fmla="*/ 58396 h 82706"/>
                <a:gd name="connsiteX3" fmla="*/ 117475 w 117475"/>
                <a:gd name="connsiteY3" fmla="*/ 71096 h 82706"/>
                <a:gd name="connsiteX4" fmla="*/ 101600 w 117475"/>
                <a:gd name="connsiteY4" fmla="*/ 80621 h 82706"/>
                <a:gd name="connsiteX5" fmla="*/ 66675 w 117475"/>
                <a:gd name="connsiteY5" fmla="*/ 67921 h 82706"/>
                <a:gd name="connsiteX6" fmla="*/ 15875 w 117475"/>
                <a:gd name="connsiteY6" fmla="*/ 77446 h 82706"/>
                <a:gd name="connsiteX7" fmla="*/ 3175 w 117475"/>
                <a:gd name="connsiteY7" fmla="*/ 80621 h 82706"/>
                <a:gd name="connsiteX8" fmla="*/ 0 w 117475"/>
                <a:gd name="connsiteY8" fmla="*/ 67921 h 82706"/>
                <a:gd name="connsiteX9" fmla="*/ 22225 w 117475"/>
                <a:gd name="connsiteY9" fmla="*/ 7596 h 82706"/>
                <a:gd name="connsiteX10" fmla="*/ 34925 w 117475"/>
                <a:gd name="connsiteY10" fmla="*/ 1246 h 82706"/>
                <a:gd name="connsiteX11" fmla="*/ 41275 w 117475"/>
                <a:gd name="connsiteY11" fmla="*/ 17121 h 82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475" h="82706">
                  <a:moveTo>
                    <a:pt x="41275" y="17121"/>
                  </a:moveTo>
                  <a:cubicBezTo>
                    <a:pt x="34925" y="29821"/>
                    <a:pt x="44450" y="36171"/>
                    <a:pt x="53975" y="39346"/>
                  </a:cubicBezTo>
                  <a:cubicBezTo>
                    <a:pt x="73025" y="45696"/>
                    <a:pt x="92075" y="52046"/>
                    <a:pt x="107950" y="58396"/>
                  </a:cubicBezTo>
                  <a:cubicBezTo>
                    <a:pt x="114300" y="61571"/>
                    <a:pt x="117475" y="61571"/>
                    <a:pt x="117475" y="71096"/>
                  </a:cubicBezTo>
                  <a:cubicBezTo>
                    <a:pt x="114300" y="77446"/>
                    <a:pt x="111125" y="83796"/>
                    <a:pt x="101600" y="80621"/>
                  </a:cubicBezTo>
                  <a:cubicBezTo>
                    <a:pt x="88900" y="77446"/>
                    <a:pt x="79375" y="71096"/>
                    <a:pt x="66675" y="67921"/>
                  </a:cubicBezTo>
                  <a:cubicBezTo>
                    <a:pt x="47625" y="64746"/>
                    <a:pt x="28575" y="45696"/>
                    <a:pt x="15875" y="77446"/>
                  </a:cubicBezTo>
                  <a:cubicBezTo>
                    <a:pt x="12700" y="83796"/>
                    <a:pt x="6350" y="83796"/>
                    <a:pt x="3175" y="80621"/>
                  </a:cubicBezTo>
                  <a:cubicBezTo>
                    <a:pt x="0" y="77446"/>
                    <a:pt x="0" y="71096"/>
                    <a:pt x="0" y="67921"/>
                  </a:cubicBezTo>
                  <a:cubicBezTo>
                    <a:pt x="6350" y="45696"/>
                    <a:pt x="12700" y="26646"/>
                    <a:pt x="22225" y="7596"/>
                  </a:cubicBezTo>
                  <a:cubicBezTo>
                    <a:pt x="25400" y="1246"/>
                    <a:pt x="28575" y="-1929"/>
                    <a:pt x="34925" y="1246"/>
                  </a:cubicBezTo>
                  <a:cubicBezTo>
                    <a:pt x="47625" y="4421"/>
                    <a:pt x="44450" y="10771"/>
                    <a:pt x="41275" y="17121"/>
                  </a:cubicBezTo>
                  <a:close/>
                </a:path>
              </a:pathLst>
            </a:custGeom>
            <a:grpFill/>
            <a:ln w="1860" cap="flat">
              <a:noFill/>
              <a:prstDash val="solid"/>
              <a:miter/>
            </a:ln>
          </p:spPr>
          <p:txBody>
            <a:bodyPr rtlCol="0" anchor="ctr"/>
            <a:lstStyle/>
            <a:p>
              <a:endParaRPr lang="zh-CN" altLang="en-US"/>
            </a:p>
          </p:txBody>
        </p:sp>
        <p:sp>
          <p:nvSpPr>
            <p:cNvPr id="39" name="任意多边形: 形状 38"/>
            <p:cNvSpPr/>
            <p:nvPr/>
          </p:nvSpPr>
          <p:spPr>
            <a:xfrm>
              <a:off x="5688737" y="1417269"/>
              <a:ext cx="56866" cy="111413"/>
            </a:xfrm>
            <a:custGeom>
              <a:avLst/>
              <a:gdLst>
                <a:gd name="connsiteX0" fmla="*/ 0 w 59961"/>
                <a:gd name="connsiteY0" fmla="*/ 60325 h 117475"/>
                <a:gd name="connsiteX1" fmla="*/ 34925 w 59961"/>
                <a:gd name="connsiteY1" fmla="*/ 79375 h 117475"/>
                <a:gd name="connsiteX2" fmla="*/ 47625 w 59961"/>
                <a:gd name="connsiteY2" fmla="*/ 0 h 117475"/>
                <a:gd name="connsiteX3" fmla="*/ 50800 w 59961"/>
                <a:gd name="connsiteY3" fmla="*/ 101600 h 117475"/>
                <a:gd name="connsiteX4" fmla="*/ 31750 w 59961"/>
                <a:gd name="connsiteY4" fmla="*/ 117475 h 117475"/>
                <a:gd name="connsiteX5" fmla="*/ 15875 w 59961"/>
                <a:gd name="connsiteY5" fmla="*/ 101600 h 117475"/>
                <a:gd name="connsiteX6" fmla="*/ 0 w 59961"/>
                <a:gd name="connsiteY6" fmla="*/ 60325 h 1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61" h="117475">
                  <a:moveTo>
                    <a:pt x="0" y="60325"/>
                  </a:moveTo>
                  <a:cubicBezTo>
                    <a:pt x="19050" y="57150"/>
                    <a:pt x="19050" y="73025"/>
                    <a:pt x="34925" y="79375"/>
                  </a:cubicBezTo>
                  <a:cubicBezTo>
                    <a:pt x="38100" y="53975"/>
                    <a:pt x="44450" y="28575"/>
                    <a:pt x="47625" y="0"/>
                  </a:cubicBezTo>
                  <a:cubicBezTo>
                    <a:pt x="63500" y="38100"/>
                    <a:pt x="63500" y="69850"/>
                    <a:pt x="50800" y="101600"/>
                  </a:cubicBezTo>
                  <a:cubicBezTo>
                    <a:pt x="47625" y="111125"/>
                    <a:pt x="44450" y="117475"/>
                    <a:pt x="31750" y="117475"/>
                  </a:cubicBezTo>
                  <a:cubicBezTo>
                    <a:pt x="22225" y="117475"/>
                    <a:pt x="19050" y="111125"/>
                    <a:pt x="15875" y="101600"/>
                  </a:cubicBezTo>
                  <a:cubicBezTo>
                    <a:pt x="12700" y="85725"/>
                    <a:pt x="6350" y="73025"/>
                    <a:pt x="0" y="60325"/>
                  </a:cubicBezTo>
                  <a:close/>
                </a:path>
              </a:pathLst>
            </a:custGeom>
            <a:grpFill/>
            <a:ln w="1860" cap="flat">
              <a:noFill/>
              <a:prstDash val="solid"/>
              <a:miter/>
            </a:ln>
          </p:spPr>
          <p:txBody>
            <a:bodyPr rtlCol="0" anchor="ctr"/>
            <a:lstStyle/>
            <a:p>
              <a:endParaRPr lang="zh-CN" altLang="en-US"/>
            </a:p>
          </p:txBody>
        </p:sp>
        <p:sp>
          <p:nvSpPr>
            <p:cNvPr id="40" name="任意多边形: 形状 39"/>
            <p:cNvSpPr/>
            <p:nvPr/>
          </p:nvSpPr>
          <p:spPr>
            <a:xfrm>
              <a:off x="6861112" y="1947232"/>
              <a:ext cx="99583" cy="61023"/>
            </a:xfrm>
            <a:custGeom>
              <a:avLst/>
              <a:gdLst>
                <a:gd name="connsiteX0" fmla="*/ 17960 w 105000"/>
                <a:gd name="connsiteY0" fmla="*/ 0 h 64344"/>
                <a:gd name="connsiteX1" fmla="*/ 100511 w 105000"/>
                <a:gd name="connsiteY1" fmla="*/ 41275 h 64344"/>
                <a:gd name="connsiteX2" fmla="*/ 103686 w 105000"/>
                <a:gd name="connsiteY2" fmla="*/ 53975 h 64344"/>
                <a:gd name="connsiteX3" fmla="*/ 90986 w 105000"/>
                <a:gd name="connsiteY3" fmla="*/ 63500 h 64344"/>
                <a:gd name="connsiteX4" fmla="*/ 5261 w 105000"/>
                <a:gd name="connsiteY4" fmla="*/ 25400 h 64344"/>
                <a:gd name="connsiteX5" fmla="*/ 2086 w 105000"/>
                <a:gd name="connsiteY5" fmla="*/ 9525 h 64344"/>
                <a:gd name="connsiteX6" fmla="*/ 17960 w 105000"/>
                <a:gd name="connsiteY6" fmla="*/ 0 h 64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00" h="64344">
                  <a:moveTo>
                    <a:pt x="17960" y="0"/>
                  </a:moveTo>
                  <a:cubicBezTo>
                    <a:pt x="46535" y="12700"/>
                    <a:pt x="75111" y="25400"/>
                    <a:pt x="100511" y="41275"/>
                  </a:cubicBezTo>
                  <a:cubicBezTo>
                    <a:pt x="103686" y="44450"/>
                    <a:pt x="106861" y="47625"/>
                    <a:pt x="103686" y="53975"/>
                  </a:cubicBezTo>
                  <a:cubicBezTo>
                    <a:pt x="100511" y="60325"/>
                    <a:pt x="97336" y="66675"/>
                    <a:pt x="90986" y="63500"/>
                  </a:cubicBezTo>
                  <a:lnTo>
                    <a:pt x="5261" y="25400"/>
                  </a:lnTo>
                  <a:cubicBezTo>
                    <a:pt x="-1089" y="22225"/>
                    <a:pt x="-1089" y="15875"/>
                    <a:pt x="2086" y="9525"/>
                  </a:cubicBezTo>
                  <a:cubicBezTo>
                    <a:pt x="11611" y="3175"/>
                    <a:pt x="14785" y="0"/>
                    <a:pt x="17960" y="0"/>
                  </a:cubicBezTo>
                  <a:close/>
                </a:path>
              </a:pathLst>
            </a:custGeom>
            <a:grpFill/>
            <a:ln w="1860" cap="flat">
              <a:noFill/>
              <a:prstDash val="solid"/>
              <a:miter/>
            </a:ln>
          </p:spPr>
          <p:txBody>
            <a:bodyPr rtlCol="0" anchor="ctr"/>
            <a:lstStyle/>
            <a:p>
              <a:endParaRPr lang="zh-CN" altLang="en-US"/>
            </a:p>
          </p:txBody>
        </p:sp>
        <p:sp>
          <p:nvSpPr>
            <p:cNvPr id="41" name="任意多边形: 形状 40"/>
            <p:cNvSpPr/>
            <p:nvPr/>
          </p:nvSpPr>
          <p:spPr>
            <a:xfrm>
              <a:off x="6552940" y="2240821"/>
              <a:ext cx="52646" cy="97862"/>
            </a:xfrm>
            <a:custGeom>
              <a:avLst/>
              <a:gdLst>
                <a:gd name="connsiteX0" fmla="*/ 44450 w 55511"/>
                <a:gd name="connsiteY0" fmla="*/ 103188 h 103187"/>
                <a:gd name="connsiteX1" fmla="*/ 28575 w 55511"/>
                <a:gd name="connsiteY1" fmla="*/ 87313 h 103187"/>
                <a:gd name="connsiteX2" fmla="*/ 0 w 55511"/>
                <a:gd name="connsiteY2" fmla="*/ 4762 h 103187"/>
                <a:gd name="connsiteX3" fmla="*/ 15875 w 55511"/>
                <a:gd name="connsiteY3" fmla="*/ 4762 h 103187"/>
                <a:gd name="connsiteX4" fmla="*/ 50800 w 55511"/>
                <a:gd name="connsiteY4" fmla="*/ 90488 h 103187"/>
                <a:gd name="connsiteX5" fmla="*/ 44450 w 55511"/>
                <a:gd name="connsiteY5" fmla="*/ 103188 h 103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11" h="103187">
                  <a:moveTo>
                    <a:pt x="44450" y="103188"/>
                  </a:moveTo>
                  <a:cubicBezTo>
                    <a:pt x="34925" y="103188"/>
                    <a:pt x="31750" y="93663"/>
                    <a:pt x="28575" y="87313"/>
                  </a:cubicBezTo>
                  <a:cubicBezTo>
                    <a:pt x="19050" y="58737"/>
                    <a:pt x="0" y="36512"/>
                    <a:pt x="0" y="4762"/>
                  </a:cubicBezTo>
                  <a:cubicBezTo>
                    <a:pt x="0" y="-1587"/>
                    <a:pt x="12700" y="-1587"/>
                    <a:pt x="15875" y="4762"/>
                  </a:cubicBezTo>
                  <a:cubicBezTo>
                    <a:pt x="28575" y="33337"/>
                    <a:pt x="41275" y="61912"/>
                    <a:pt x="50800" y="90488"/>
                  </a:cubicBezTo>
                  <a:cubicBezTo>
                    <a:pt x="60325" y="96838"/>
                    <a:pt x="53975" y="100013"/>
                    <a:pt x="44450" y="103188"/>
                  </a:cubicBezTo>
                  <a:close/>
                </a:path>
              </a:pathLst>
            </a:custGeom>
            <a:grpFill/>
            <a:ln w="1860" cap="flat">
              <a:noFill/>
              <a:prstDash val="solid"/>
              <a:miter/>
            </a:ln>
          </p:spPr>
          <p:txBody>
            <a:bodyPr rtlCol="0" anchor="ctr"/>
            <a:lstStyle/>
            <a:p>
              <a:endParaRPr lang="zh-CN" altLang="en-US"/>
            </a:p>
          </p:txBody>
        </p:sp>
        <p:sp>
          <p:nvSpPr>
            <p:cNvPr id="42" name="任意多边形: 形状 41"/>
            <p:cNvSpPr/>
            <p:nvPr/>
          </p:nvSpPr>
          <p:spPr>
            <a:xfrm>
              <a:off x="5667659" y="1360058"/>
              <a:ext cx="51189" cy="66244"/>
            </a:xfrm>
            <a:custGeom>
              <a:avLst/>
              <a:gdLst>
                <a:gd name="connsiteX0" fmla="*/ 53975 w 53975"/>
                <a:gd name="connsiteY0" fmla="*/ 69850 h 69849"/>
                <a:gd name="connsiteX1" fmla="*/ 0 w 53975"/>
                <a:gd name="connsiteY1" fmla="*/ 0 h 69849"/>
                <a:gd name="connsiteX2" fmla="*/ 53975 w 53975"/>
                <a:gd name="connsiteY2" fmla="*/ 69850 h 69849"/>
              </a:gdLst>
              <a:ahLst/>
              <a:cxnLst>
                <a:cxn ang="0">
                  <a:pos x="connsiteX0" y="connsiteY0"/>
                </a:cxn>
                <a:cxn ang="0">
                  <a:pos x="connsiteX1" y="connsiteY1"/>
                </a:cxn>
                <a:cxn ang="0">
                  <a:pos x="connsiteX2" y="connsiteY2"/>
                </a:cxn>
              </a:cxnLst>
              <a:rect l="l" t="t" r="r" b="b"/>
              <a:pathLst>
                <a:path w="53975" h="69849">
                  <a:moveTo>
                    <a:pt x="53975" y="69850"/>
                  </a:moveTo>
                  <a:cubicBezTo>
                    <a:pt x="34925" y="44450"/>
                    <a:pt x="15875" y="22225"/>
                    <a:pt x="0" y="0"/>
                  </a:cubicBezTo>
                  <a:cubicBezTo>
                    <a:pt x="28575" y="0"/>
                    <a:pt x="47625" y="19050"/>
                    <a:pt x="53975" y="69850"/>
                  </a:cubicBezTo>
                  <a:close/>
                </a:path>
              </a:pathLst>
            </a:custGeom>
            <a:grpFill/>
            <a:ln w="1860" cap="flat">
              <a:noFill/>
              <a:prstDash val="solid"/>
              <a:miter/>
            </a:ln>
          </p:spPr>
          <p:txBody>
            <a:bodyPr rtlCol="0" anchor="ctr"/>
            <a:lstStyle/>
            <a:p>
              <a:endParaRPr lang="zh-CN" altLang="en-US"/>
            </a:p>
          </p:txBody>
        </p:sp>
        <p:sp>
          <p:nvSpPr>
            <p:cNvPr id="43" name="任意多边形: 形状 42"/>
            <p:cNvSpPr/>
            <p:nvPr/>
          </p:nvSpPr>
          <p:spPr>
            <a:xfrm>
              <a:off x="6574018" y="1127722"/>
              <a:ext cx="40273" cy="42631"/>
            </a:xfrm>
            <a:custGeom>
              <a:avLst/>
              <a:gdLst>
                <a:gd name="connsiteX0" fmla="*/ 0 w 42465"/>
                <a:gd name="connsiteY0" fmla="*/ 44951 h 44951"/>
                <a:gd name="connsiteX1" fmla="*/ 15875 w 42465"/>
                <a:gd name="connsiteY1" fmla="*/ 16376 h 44951"/>
                <a:gd name="connsiteX2" fmla="*/ 31750 w 42465"/>
                <a:gd name="connsiteY2" fmla="*/ 501 h 44951"/>
                <a:gd name="connsiteX3" fmla="*/ 41275 w 42465"/>
                <a:gd name="connsiteY3" fmla="*/ 16376 h 44951"/>
                <a:gd name="connsiteX4" fmla="*/ 31750 w 42465"/>
                <a:gd name="connsiteY4" fmla="*/ 35426 h 44951"/>
                <a:gd name="connsiteX5" fmla="*/ 0 w 42465"/>
                <a:gd name="connsiteY5" fmla="*/ 44951 h 4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5" h="44951">
                  <a:moveTo>
                    <a:pt x="0" y="44951"/>
                  </a:moveTo>
                  <a:cubicBezTo>
                    <a:pt x="6350" y="32251"/>
                    <a:pt x="12700" y="25901"/>
                    <a:pt x="15875" y="16376"/>
                  </a:cubicBezTo>
                  <a:cubicBezTo>
                    <a:pt x="19050" y="10026"/>
                    <a:pt x="19050" y="-2674"/>
                    <a:pt x="31750" y="501"/>
                  </a:cubicBezTo>
                  <a:cubicBezTo>
                    <a:pt x="34925" y="501"/>
                    <a:pt x="41275" y="10026"/>
                    <a:pt x="41275" y="16376"/>
                  </a:cubicBezTo>
                  <a:cubicBezTo>
                    <a:pt x="44450" y="25901"/>
                    <a:pt x="41275" y="32251"/>
                    <a:pt x="31750" y="35426"/>
                  </a:cubicBezTo>
                  <a:cubicBezTo>
                    <a:pt x="22225" y="38601"/>
                    <a:pt x="12700" y="41776"/>
                    <a:pt x="0" y="44951"/>
                  </a:cubicBezTo>
                  <a:close/>
                </a:path>
              </a:pathLst>
            </a:custGeom>
            <a:grpFill/>
            <a:ln w="1860" cap="flat">
              <a:noFill/>
              <a:prstDash val="solid"/>
              <a:miter/>
            </a:ln>
          </p:spPr>
          <p:txBody>
            <a:bodyPr rtlCol="0" anchor="ctr"/>
            <a:lstStyle/>
            <a:p>
              <a:endParaRPr lang="zh-CN" altLang="en-US"/>
            </a:p>
          </p:txBody>
        </p:sp>
        <p:sp>
          <p:nvSpPr>
            <p:cNvPr id="44" name="任意多边形: 形状 43"/>
            <p:cNvSpPr/>
            <p:nvPr/>
          </p:nvSpPr>
          <p:spPr>
            <a:xfrm>
              <a:off x="5758328" y="1378878"/>
              <a:ext cx="28743" cy="53449"/>
            </a:xfrm>
            <a:custGeom>
              <a:avLst/>
              <a:gdLst>
                <a:gd name="connsiteX0" fmla="*/ 12347 w 30307"/>
                <a:gd name="connsiteY0" fmla="*/ 56356 h 56356"/>
                <a:gd name="connsiteX1" fmla="*/ 2822 w 30307"/>
                <a:gd name="connsiteY1" fmla="*/ 18256 h 56356"/>
                <a:gd name="connsiteX2" fmla="*/ 2822 w 30307"/>
                <a:gd name="connsiteY2" fmla="*/ 2381 h 56356"/>
                <a:gd name="connsiteX3" fmla="*/ 25047 w 30307"/>
                <a:gd name="connsiteY3" fmla="*/ 2381 h 56356"/>
                <a:gd name="connsiteX4" fmla="*/ 28222 w 30307"/>
                <a:gd name="connsiteY4" fmla="*/ 18256 h 56356"/>
                <a:gd name="connsiteX5" fmla="*/ 12347 w 30307"/>
                <a:gd name="connsiteY5" fmla="*/ 56356 h 5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7" h="56356">
                  <a:moveTo>
                    <a:pt x="12347" y="56356"/>
                  </a:moveTo>
                  <a:cubicBezTo>
                    <a:pt x="9172" y="40481"/>
                    <a:pt x="5997" y="27781"/>
                    <a:pt x="2822" y="18256"/>
                  </a:cubicBezTo>
                  <a:cubicBezTo>
                    <a:pt x="2822" y="11906"/>
                    <a:pt x="-3528" y="5556"/>
                    <a:pt x="2822" y="2381"/>
                  </a:cubicBezTo>
                  <a:cubicBezTo>
                    <a:pt x="9172" y="-794"/>
                    <a:pt x="18697" y="-794"/>
                    <a:pt x="25047" y="2381"/>
                  </a:cubicBezTo>
                  <a:cubicBezTo>
                    <a:pt x="31397" y="5556"/>
                    <a:pt x="31397" y="11906"/>
                    <a:pt x="28222" y="18256"/>
                  </a:cubicBezTo>
                  <a:cubicBezTo>
                    <a:pt x="25047" y="27781"/>
                    <a:pt x="18697" y="40481"/>
                    <a:pt x="12347" y="56356"/>
                  </a:cubicBezTo>
                  <a:close/>
                </a:path>
              </a:pathLst>
            </a:custGeom>
            <a:grpFill/>
            <a:ln w="1860" cap="flat">
              <a:noFill/>
              <a:prstDash val="solid"/>
              <a:miter/>
            </a:ln>
          </p:spPr>
          <p:txBody>
            <a:bodyPr rtlCol="0" anchor="ctr"/>
            <a:lstStyle/>
            <a:p>
              <a:endParaRPr lang="zh-CN" altLang="en-US"/>
            </a:p>
          </p:txBody>
        </p:sp>
        <p:sp>
          <p:nvSpPr>
            <p:cNvPr id="45" name="任意多边形: 形状 44"/>
            <p:cNvSpPr/>
            <p:nvPr/>
          </p:nvSpPr>
          <p:spPr>
            <a:xfrm>
              <a:off x="6074165" y="1124706"/>
              <a:ext cx="30111" cy="21125"/>
            </a:xfrm>
            <a:custGeom>
              <a:avLst/>
              <a:gdLst>
                <a:gd name="connsiteX0" fmla="*/ 0 w 31749"/>
                <a:gd name="connsiteY0" fmla="*/ 10033 h 22275"/>
                <a:gd name="connsiteX1" fmla="*/ 15875 w 31749"/>
                <a:gd name="connsiteY1" fmla="*/ 508 h 22275"/>
                <a:gd name="connsiteX2" fmla="*/ 31750 w 31749"/>
                <a:gd name="connsiteY2" fmla="*/ 6858 h 22275"/>
                <a:gd name="connsiteX3" fmla="*/ 31750 w 31749"/>
                <a:gd name="connsiteY3" fmla="*/ 19558 h 22275"/>
                <a:gd name="connsiteX4" fmla="*/ 15875 w 31749"/>
                <a:gd name="connsiteY4" fmla="*/ 16383 h 22275"/>
                <a:gd name="connsiteX5" fmla="*/ 0 w 31749"/>
                <a:gd name="connsiteY5" fmla="*/ 10033 h 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9" h="22275">
                  <a:moveTo>
                    <a:pt x="0" y="10033"/>
                  </a:moveTo>
                  <a:cubicBezTo>
                    <a:pt x="3175" y="508"/>
                    <a:pt x="9525" y="508"/>
                    <a:pt x="15875" y="508"/>
                  </a:cubicBezTo>
                  <a:cubicBezTo>
                    <a:pt x="22225" y="508"/>
                    <a:pt x="28575" y="-2667"/>
                    <a:pt x="31750" y="6858"/>
                  </a:cubicBezTo>
                  <a:lnTo>
                    <a:pt x="31750" y="19558"/>
                  </a:lnTo>
                  <a:cubicBezTo>
                    <a:pt x="25400" y="25908"/>
                    <a:pt x="19050" y="19558"/>
                    <a:pt x="15875" y="16383"/>
                  </a:cubicBezTo>
                  <a:cubicBezTo>
                    <a:pt x="9525" y="16383"/>
                    <a:pt x="6350" y="13208"/>
                    <a:pt x="0" y="10033"/>
                  </a:cubicBezTo>
                  <a:close/>
                </a:path>
              </a:pathLst>
            </a:custGeom>
            <a:grpFill/>
            <a:ln w="1860" cap="flat">
              <a:noFill/>
              <a:prstDash val="solid"/>
              <a:miter/>
            </a:ln>
          </p:spPr>
          <p:txBody>
            <a:bodyPr rtlCol="0" anchor="ctr"/>
            <a:lstStyle/>
            <a:p>
              <a:endParaRPr lang="zh-CN" altLang="en-US"/>
            </a:p>
          </p:txBody>
        </p:sp>
        <p:sp>
          <p:nvSpPr>
            <p:cNvPr id="46" name="任意多边形: 形状 45"/>
            <p:cNvSpPr/>
            <p:nvPr/>
          </p:nvSpPr>
          <p:spPr>
            <a:xfrm>
              <a:off x="5853129" y="1203478"/>
              <a:ext cx="944700" cy="667515"/>
            </a:xfrm>
            <a:custGeom>
              <a:avLst/>
              <a:gdLst>
                <a:gd name="connsiteX0" fmla="*/ 262064 w 944700"/>
                <a:gd name="connsiteY0" fmla="*/ 275145 h 667515"/>
                <a:gd name="connsiteX1" fmla="*/ 239103 w 944700"/>
                <a:gd name="connsiteY1" fmla="*/ 310149 h 667515"/>
                <a:gd name="connsiteX2" fmla="*/ 272226 w 944700"/>
                <a:gd name="connsiteY2" fmla="*/ 358327 h 667515"/>
                <a:gd name="connsiteX3" fmla="*/ 305349 w 944700"/>
                <a:gd name="connsiteY3" fmla="*/ 340261 h 667515"/>
                <a:gd name="connsiteX4" fmla="*/ 296316 w 944700"/>
                <a:gd name="connsiteY4" fmla="*/ 301116 h 667515"/>
                <a:gd name="connsiteX5" fmla="*/ 262064 w 944700"/>
                <a:gd name="connsiteY5" fmla="*/ 275145 h 667515"/>
                <a:gd name="connsiteX6" fmla="*/ 684755 w 944700"/>
                <a:gd name="connsiteY6" fmla="*/ 264979 h 667515"/>
                <a:gd name="connsiteX7" fmla="*/ 636577 w 944700"/>
                <a:gd name="connsiteY7" fmla="*/ 319180 h 667515"/>
                <a:gd name="connsiteX8" fmla="*/ 672711 w 944700"/>
                <a:gd name="connsiteY8" fmla="*/ 403492 h 667515"/>
                <a:gd name="connsiteX9" fmla="*/ 729923 w 944700"/>
                <a:gd name="connsiteY9" fmla="*/ 406503 h 667515"/>
                <a:gd name="connsiteX10" fmla="*/ 741968 w 944700"/>
                <a:gd name="connsiteY10" fmla="*/ 385425 h 667515"/>
                <a:gd name="connsiteX11" fmla="*/ 684755 w 944700"/>
                <a:gd name="connsiteY11" fmla="*/ 264979 h 667515"/>
                <a:gd name="connsiteX12" fmla="*/ 473974 w 944700"/>
                <a:gd name="connsiteY12" fmla="*/ 126469 h 667515"/>
                <a:gd name="connsiteX13" fmla="*/ 362560 w 944700"/>
                <a:gd name="connsiteY13" fmla="*/ 358329 h 667515"/>
                <a:gd name="connsiteX14" fmla="*/ 413750 w 944700"/>
                <a:gd name="connsiteY14" fmla="*/ 361340 h 667515"/>
                <a:gd name="connsiteX15" fmla="*/ 452895 w 944700"/>
                <a:gd name="connsiteY15" fmla="*/ 328217 h 667515"/>
                <a:gd name="connsiteX16" fmla="*/ 452895 w 944700"/>
                <a:gd name="connsiteY16" fmla="*/ 316173 h 667515"/>
                <a:gd name="connsiteX17" fmla="*/ 470963 w 944700"/>
                <a:gd name="connsiteY17" fmla="*/ 280039 h 667515"/>
                <a:gd name="connsiteX18" fmla="*/ 492041 w 944700"/>
                <a:gd name="connsiteY18" fmla="*/ 313162 h 667515"/>
                <a:gd name="connsiteX19" fmla="*/ 540220 w 944700"/>
                <a:gd name="connsiteY19" fmla="*/ 364351 h 667515"/>
                <a:gd name="connsiteX20" fmla="*/ 510108 w 944700"/>
                <a:gd name="connsiteY20" fmla="*/ 409519 h 667515"/>
                <a:gd name="connsiteX21" fmla="*/ 603454 w 944700"/>
                <a:gd name="connsiteY21" fmla="*/ 409519 h 667515"/>
                <a:gd name="connsiteX22" fmla="*/ 473974 w 944700"/>
                <a:gd name="connsiteY22" fmla="*/ 126469 h 667515"/>
                <a:gd name="connsiteX23" fmla="*/ 476984 w 944700"/>
                <a:gd name="connsiteY23" fmla="*/ 0 h 667515"/>
                <a:gd name="connsiteX24" fmla="*/ 606463 w 944700"/>
                <a:gd name="connsiteY24" fmla="*/ 258960 h 667515"/>
                <a:gd name="connsiteX25" fmla="*/ 702820 w 944700"/>
                <a:gd name="connsiteY25" fmla="*/ 165614 h 667515"/>
                <a:gd name="connsiteX26" fmla="*/ 757021 w 944700"/>
                <a:gd name="connsiteY26" fmla="*/ 271005 h 667515"/>
                <a:gd name="connsiteX27" fmla="*/ 787133 w 944700"/>
                <a:gd name="connsiteY27" fmla="*/ 334239 h 667515"/>
                <a:gd name="connsiteX28" fmla="*/ 898546 w 944700"/>
                <a:gd name="connsiteY28" fmla="*/ 406507 h 667515"/>
                <a:gd name="connsiteX29" fmla="*/ 919624 w 944700"/>
                <a:gd name="connsiteY29" fmla="*/ 427585 h 667515"/>
                <a:gd name="connsiteX30" fmla="*/ 901557 w 944700"/>
                <a:gd name="connsiteY30" fmla="*/ 472753 h 667515"/>
                <a:gd name="connsiteX31" fmla="*/ 865423 w 944700"/>
                <a:gd name="connsiteY31" fmla="*/ 472753 h 667515"/>
                <a:gd name="connsiteX32" fmla="*/ 862412 w 944700"/>
                <a:gd name="connsiteY32" fmla="*/ 481786 h 667515"/>
                <a:gd name="connsiteX33" fmla="*/ 862412 w 944700"/>
                <a:gd name="connsiteY33" fmla="*/ 517920 h 667515"/>
                <a:gd name="connsiteX34" fmla="*/ 796166 w 944700"/>
                <a:gd name="connsiteY34" fmla="*/ 499853 h 667515"/>
                <a:gd name="connsiteX35" fmla="*/ 757021 w 944700"/>
                <a:gd name="connsiteY35" fmla="*/ 472753 h 667515"/>
                <a:gd name="connsiteX36" fmla="*/ 708843 w 944700"/>
                <a:gd name="connsiteY36" fmla="*/ 472753 h 667515"/>
                <a:gd name="connsiteX37" fmla="*/ 720887 w 944700"/>
                <a:gd name="connsiteY37" fmla="*/ 517920 h 667515"/>
                <a:gd name="connsiteX38" fmla="*/ 684753 w 944700"/>
                <a:gd name="connsiteY38" fmla="*/ 520932 h 667515"/>
                <a:gd name="connsiteX39" fmla="*/ 645608 w 944700"/>
                <a:gd name="connsiteY39" fmla="*/ 496842 h 667515"/>
                <a:gd name="connsiteX40" fmla="*/ 609475 w 944700"/>
                <a:gd name="connsiteY40" fmla="*/ 472753 h 667515"/>
                <a:gd name="connsiteX41" fmla="*/ 537207 w 944700"/>
                <a:gd name="connsiteY41" fmla="*/ 472753 h 667515"/>
                <a:gd name="connsiteX42" fmla="*/ 516129 w 944700"/>
                <a:gd name="connsiteY42" fmla="*/ 493831 h 667515"/>
                <a:gd name="connsiteX43" fmla="*/ 531184 w 944700"/>
                <a:gd name="connsiteY43" fmla="*/ 605244 h 667515"/>
                <a:gd name="connsiteX44" fmla="*/ 555274 w 944700"/>
                <a:gd name="connsiteY44" fmla="*/ 620300 h 667515"/>
                <a:gd name="connsiteX45" fmla="*/ 687765 w 944700"/>
                <a:gd name="connsiteY45" fmla="*/ 620300 h 667515"/>
                <a:gd name="connsiteX46" fmla="*/ 781110 w 944700"/>
                <a:gd name="connsiteY46" fmla="*/ 596211 h 667515"/>
                <a:gd name="connsiteX47" fmla="*/ 808211 w 944700"/>
                <a:gd name="connsiteY47" fmla="*/ 590188 h 667515"/>
                <a:gd name="connsiteX48" fmla="*/ 928657 w 944700"/>
                <a:gd name="connsiteY48" fmla="*/ 593200 h 667515"/>
                <a:gd name="connsiteX49" fmla="*/ 907579 w 944700"/>
                <a:gd name="connsiteY49" fmla="*/ 653423 h 667515"/>
                <a:gd name="connsiteX50" fmla="*/ 817244 w 944700"/>
                <a:gd name="connsiteY50" fmla="*/ 647401 h 667515"/>
                <a:gd name="connsiteX51" fmla="*/ 775088 w 944700"/>
                <a:gd name="connsiteY51" fmla="*/ 647401 h 667515"/>
                <a:gd name="connsiteX52" fmla="*/ 630553 w 944700"/>
                <a:gd name="connsiteY52" fmla="*/ 647401 h 667515"/>
                <a:gd name="connsiteX53" fmla="*/ 603452 w 944700"/>
                <a:gd name="connsiteY53" fmla="*/ 647401 h 667515"/>
                <a:gd name="connsiteX54" fmla="*/ 483006 w 944700"/>
                <a:gd name="connsiteY54" fmla="*/ 650412 h 667515"/>
                <a:gd name="connsiteX55" fmla="*/ 461928 w 944700"/>
                <a:gd name="connsiteY55" fmla="*/ 650412 h 667515"/>
                <a:gd name="connsiteX56" fmla="*/ 350515 w 944700"/>
                <a:gd name="connsiteY56" fmla="*/ 650412 h 667515"/>
                <a:gd name="connsiteX57" fmla="*/ 308359 w 944700"/>
                <a:gd name="connsiteY57" fmla="*/ 650412 h 667515"/>
                <a:gd name="connsiteX58" fmla="*/ 169846 w 944700"/>
                <a:gd name="connsiteY58" fmla="*/ 647401 h 667515"/>
                <a:gd name="connsiteX59" fmla="*/ 127689 w 944700"/>
                <a:gd name="connsiteY59" fmla="*/ 644389 h 667515"/>
                <a:gd name="connsiteX60" fmla="*/ 34344 w 944700"/>
                <a:gd name="connsiteY60" fmla="*/ 650412 h 667515"/>
                <a:gd name="connsiteX61" fmla="*/ 16277 w 944700"/>
                <a:gd name="connsiteY61" fmla="*/ 593200 h 667515"/>
                <a:gd name="connsiteX62" fmla="*/ 139734 w 944700"/>
                <a:gd name="connsiteY62" fmla="*/ 587177 h 667515"/>
                <a:gd name="connsiteX63" fmla="*/ 160812 w 944700"/>
                <a:gd name="connsiteY63" fmla="*/ 593200 h 667515"/>
                <a:gd name="connsiteX64" fmla="*/ 314381 w 944700"/>
                <a:gd name="connsiteY64" fmla="*/ 596211 h 667515"/>
                <a:gd name="connsiteX65" fmla="*/ 341482 w 944700"/>
                <a:gd name="connsiteY65" fmla="*/ 596211 h 667515"/>
                <a:gd name="connsiteX66" fmla="*/ 353526 w 944700"/>
                <a:gd name="connsiteY66" fmla="*/ 602233 h 667515"/>
                <a:gd name="connsiteX67" fmla="*/ 419772 w 944700"/>
                <a:gd name="connsiteY67" fmla="*/ 569110 h 667515"/>
                <a:gd name="connsiteX68" fmla="*/ 428805 w 944700"/>
                <a:gd name="connsiteY68" fmla="*/ 499853 h 667515"/>
                <a:gd name="connsiteX69" fmla="*/ 407727 w 944700"/>
                <a:gd name="connsiteY69" fmla="*/ 463719 h 667515"/>
                <a:gd name="connsiteX70" fmla="*/ 437839 w 944700"/>
                <a:gd name="connsiteY70" fmla="*/ 418552 h 667515"/>
                <a:gd name="connsiteX71" fmla="*/ 347504 w 944700"/>
                <a:gd name="connsiteY71" fmla="*/ 418552 h 667515"/>
                <a:gd name="connsiteX72" fmla="*/ 332448 w 944700"/>
                <a:gd name="connsiteY72" fmla="*/ 430597 h 667515"/>
                <a:gd name="connsiteX73" fmla="*/ 320403 w 944700"/>
                <a:gd name="connsiteY73" fmla="*/ 454686 h 667515"/>
                <a:gd name="connsiteX74" fmla="*/ 233080 w 944700"/>
                <a:gd name="connsiteY74" fmla="*/ 499853 h 667515"/>
                <a:gd name="connsiteX75" fmla="*/ 263191 w 944700"/>
                <a:gd name="connsiteY75" fmla="*/ 418552 h 667515"/>
                <a:gd name="connsiteX76" fmla="*/ 205980 w 944700"/>
                <a:gd name="connsiteY76" fmla="*/ 418552 h 667515"/>
                <a:gd name="connsiteX77" fmla="*/ 175868 w 944700"/>
                <a:gd name="connsiteY77" fmla="*/ 439630 h 667515"/>
                <a:gd name="connsiteX78" fmla="*/ 169846 w 944700"/>
                <a:gd name="connsiteY78" fmla="*/ 454686 h 667515"/>
                <a:gd name="connsiteX79" fmla="*/ 82522 w 944700"/>
                <a:gd name="connsiteY79" fmla="*/ 502865 h 667515"/>
                <a:gd name="connsiteX80" fmla="*/ 112634 w 944700"/>
                <a:gd name="connsiteY80" fmla="*/ 421563 h 667515"/>
                <a:gd name="connsiteX81" fmla="*/ 52411 w 944700"/>
                <a:gd name="connsiteY81" fmla="*/ 421563 h 667515"/>
                <a:gd name="connsiteX82" fmla="*/ 31332 w 944700"/>
                <a:gd name="connsiteY82" fmla="*/ 400485 h 667515"/>
                <a:gd name="connsiteX83" fmla="*/ 76500 w 944700"/>
                <a:gd name="connsiteY83" fmla="*/ 355318 h 667515"/>
                <a:gd name="connsiteX84" fmla="*/ 187913 w 944700"/>
                <a:gd name="connsiteY84" fmla="*/ 289072 h 667515"/>
                <a:gd name="connsiteX85" fmla="*/ 236091 w 944700"/>
                <a:gd name="connsiteY85" fmla="*/ 186692 h 667515"/>
                <a:gd name="connsiteX86" fmla="*/ 266203 w 944700"/>
                <a:gd name="connsiteY86" fmla="*/ 183681 h 667515"/>
                <a:gd name="connsiteX87" fmla="*/ 320403 w 944700"/>
                <a:gd name="connsiteY87" fmla="*/ 240893 h 667515"/>
                <a:gd name="connsiteX88" fmla="*/ 359549 w 944700"/>
                <a:gd name="connsiteY88" fmla="*/ 234871 h 667515"/>
                <a:gd name="connsiteX89" fmla="*/ 464939 w 944700"/>
                <a:gd name="connsiteY89" fmla="*/ 24089 h 66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44700" h="667515">
                  <a:moveTo>
                    <a:pt x="262064" y="275145"/>
                  </a:moveTo>
                  <a:cubicBezTo>
                    <a:pt x="254912" y="276274"/>
                    <a:pt x="249643" y="287566"/>
                    <a:pt x="239103" y="310149"/>
                  </a:cubicBezTo>
                  <a:cubicBezTo>
                    <a:pt x="218025" y="355316"/>
                    <a:pt x="218025" y="355316"/>
                    <a:pt x="272226" y="358327"/>
                  </a:cubicBezTo>
                  <a:cubicBezTo>
                    <a:pt x="284271" y="361339"/>
                    <a:pt x="296316" y="358327"/>
                    <a:pt x="305349" y="340261"/>
                  </a:cubicBezTo>
                  <a:cubicBezTo>
                    <a:pt x="311371" y="322194"/>
                    <a:pt x="308360" y="313160"/>
                    <a:pt x="296316" y="301116"/>
                  </a:cubicBezTo>
                  <a:cubicBezTo>
                    <a:pt x="278249" y="283049"/>
                    <a:pt x="269215" y="274015"/>
                    <a:pt x="262064" y="275145"/>
                  </a:cubicBezTo>
                  <a:close/>
                  <a:moveTo>
                    <a:pt x="684755" y="264979"/>
                  </a:moveTo>
                  <a:cubicBezTo>
                    <a:pt x="663677" y="286057"/>
                    <a:pt x="633566" y="298102"/>
                    <a:pt x="636577" y="319180"/>
                  </a:cubicBezTo>
                  <a:cubicBezTo>
                    <a:pt x="639588" y="349291"/>
                    <a:pt x="654644" y="379403"/>
                    <a:pt x="672711" y="403492"/>
                  </a:cubicBezTo>
                  <a:cubicBezTo>
                    <a:pt x="684755" y="421559"/>
                    <a:pt x="708845" y="406503"/>
                    <a:pt x="729923" y="406503"/>
                  </a:cubicBezTo>
                  <a:cubicBezTo>
                    <a:pt x="747990" y="406503"/>
                    <a:pt x="751001" y="400481"/>
                    <a:pt x="741968" y="385425"/>
                  </a:cubicBezTo>
                  <a:cubicBezTo>
                    <a:pt x="723901" y="349291"/>
                    <a:pt x="705834" y="307135"/>
                    <a:pt x="684755" y="264979"/>
                  </a:cubicBezTo>
                  <a:close/>
                  <a:moveTo>
                    <a:pt x="473974" y="126469"/>
                  </a:moveTo>
                  <a:cubicBezTo>
                    <a:pt x="434828" y="207771"/>
                    <a:pt x="398694" y="280039"/>
                    <a:pt x="362560" y="358329"/>
                  </a:cubicBezTo>
                  <a:cubicBezTo>
                    <a:pt x="383638" y="358329"/>
                    <a:pt x="398694" y="358329"/>
                    <a:pt x="413750" y="361340"/>
                  </a:cubicBezTo>
                  <a:cubicBezTo>
                    <a:pt x="443862" y="367363"/>
                    <a:pt x="452895" y="355318"/>
                    <a:pt x="452895" y="328217"/>
                  </a:cubicBezTo>
                  <a:cubicBezTo>
                    <a:pt x="452895" y="325206"/>
                    <a:pt x="449884" y="319184"/>
                    <a:pt x="452895" y="316173"/>
                  </a:cubicBezTo>
                  <a:cubicBezTo>
                    <a:pt x="455907" y="301117"/>
                    <a:pt x="446873" y="280039"/>
                    <a:pt x="470963" y="280039"/>
                  </a:cubicBezTo>
                  <a:cubicBezTo>
                    <a:pt x="498063" y="280039"/>
                    <a:pt x="489030" y="301117"/>
                    <a:pt x="492041" y="313162"/>
                  </a:cubicBezTo>
                  <a:cubicBezTo>
                    <a:pt x="495052" y="340262"/>
                    <a:pt x="495052" y="370374"/>
                    <a:pt x="540220" y="364351"/>
                  </a:cubicBezTo>
                  <a:cubicBezTo>
                    <a:pt x="528175" y="382418"/>
                    <a:pt x="519141" y="394463"/>
                    <a:pt x="510108" y="409519"/>
                  </a:cubicBezTo>
                  <a:lnTo>
                    <a:pt x="603454" y="409519"/>
                  </a:lnTo>
                  <a:cubicBezTo>
                    <a:pt x="558287" y="316173"/>
                    <a:pt x="519141" y="225838"/>
                    <a:pt x="473974" y="126469"/>
                  </a:cubicBezTo>
                  <a:close/>
                  <a:moveTo>
                    <a:pt x="476984" y="0"/>
                  </a:moveTo>
                  <a:lnTo>
                    <a:pt x="606463" y="258960"/>
                  </a:lnTo>
                  <a:cubicBezTo>
                    <a:pt x="639586" y="228849"/>
                    <a:pt x="669698" y="198737"/>
                    <a:pt x="702820" y="165614"/>
                  </a:cubicBezTo>
                  <a:cubicBezTo>
                    <a:pt x="720887" y="201748"/>
                    <a:pt x="738954" y="237882"/>
                    <a:pt x="757021" y="271005"/>
                  </a:cubicBezTo>
                  <a:cubicBezTo>
                    <a:pt x="766055" y="292083"/>
                    <a:pt x="781110" y="310150"/>
                    <a:pt x="787133" y="334239"/>
                  </a:cubicBezTo>
                  <a:cubicBezTo>
                    <a:pt x="805200" y="391451"/>
                    <a:pt x="838322" y="421563"/>
                    <a:pt x="898546" y="406507"/>
                  </a:cubicBezTo>
                  <a:cubicBezTo>
                    <a:pt x="916613" y="403496"/>
                    <a:pt x="925646" y="412530"/>
                    <a:pt x="919624" y="427585"/>
                  </a:cubicBezTo>
                  <a:cubicBezTo>
                    <a:pt x="913601" y="442641"/>
                    <a:pt x="934679" y="469742"/>
                    <a:pt x="901557" y="472753"/>
                  </a:cubicBezTo>
                  <a:lnTo>
                    <a:pt x="865423" y="472753"/>
                  </a:lnTo>
                  <a:cubicBezTo>
                    <a:pt x="865423" y="475764"/>
                    <a:pt x="865423" y="478775"/>
                    <a:pt x="862412" y="481786"/>
                  </a:cubicBezTo>
                  <a:cubicBezTo>
                    <a:pt x="859401" y="493831"/>
                    <a:pt x="886501" y="511898"/>
                    <a:pt x="862412" y="517920"/>
                  </a:cubicBezTo>
                  <a:cubicBezTo>
                    <a:pt x="841334" y="520932"/>
                    <a:pt x="808211" y="538999"/>
                    <a:pt x="796166" y="499853"/>
                  </a:cubicBezTo>
                  <a:cubicBezTo>
                    <a:pt x="790144" y="478775"/>
                    <a:pt x="778099" y="469742"/>
                    <a:pt x="757021" y="472753"/>
                  </a:cubicBezTo>
                  <a:cubicBezTo>
                    <a:pt x="741965" y="475764"/>
                    <a:pt x="726910" y="472753"/>
                    <a:pt x="708843" y="472753"/>
                  </a:cubicBezTo>
                  <a:cubicBezTo>
                    <a:pt x="705832" y="490820"/>
                    <a:pt x="720887" y="499853"/>
                    <a:pt x="720887" y="517920"/>
                  </a:cubicBezTo>
                  <a:cubicBezTo>
                    <a:pt x="708843" y="523943"/>
                    <a:pt x="696798" y="517920"/>
                    <a:pt x="684753" y="520932"/>
                  </a:cubicBezTo>
                  <a:cubicBezTo>
                    <a:pt x="663675" y="523943"/>
                    <a:pt x="651631" y="517920"/>
                    <a:pt x="645608" y="496842"/>
                  </a:cubicBezTo>
                  <a:cubicBezTo>
                    <a:pt x="639586" y="478775"/>
                    <a:pt x="627541" y="472753"/>
                    <a:pt x="609475" y="472753"/>
                  </a:cubicBezTo>
                  <a:cubicBezTo>
                    <a:pt x="585385" y="475764"/>
                    <a:pt x="561296" y="475764"/>
                    <a:pt x="537207" y="472753"/>
                  </a:cubicBezTo>
                  <a:cubicBezTo>
                    <a:pt x="522151" y="472753"/>
                    <a:pt x="513118" y="475764"/>
                    <a:pt x="516129" y="493831"/>
                  </a:cubicBezTo>
                  <a:cubicBezTo>
                    <a:pt x="522151" y="529965"/>
                    <a:pt x="528173" y="566099"/>
                    <a:pt x="531184" y="605244"/>
                  </a:cubicBezTo>
                  <a:cubicBezTo>
                    <a:pt x="534196" y="620300"/>
                    <a:pt x="540218" y="629334"/>
                    <a:pt x="555274" y="620300"/>
                  </a:cubicBezTo>
                  <a:cubicBezTo>
                    <a:pt x="600441" y="593200"/>
                    <a:pt x="642597" y="596211"/>
                    <a:pt x="687765" y="620300"/>
                  </a:cubicBezTo>
                  <a:cubicBezTo>
                    <a:pt x="717876" y="635356"/>
                    <a:pt x="754010" y="617289"/>
                    <a:pt x="781110" y="596211"/>
                  </a:cubicBezTo>
                  <a:cubicBezTo>
                    <a:pt x="790144" y="590188"/>
                    <a:pt x="796166" y="584166"/>
                    <a:pt x="808211" y="590188"/>
                  </a:cubicBezTo>
                  <a:cubicBezTo>
                    <a:pt x="862412" y="620300"/>
                    <a:pt x="874456" y="620300"/>
                    <a:pt x="928657" y="593200"/>
                  </a:cubicBezTo>
                  <a:cubicBezTo>
                    <a:pt x="952746" y="635356"/>
                    <a:pt x="952746" y="638367"/>
                    <a:pt x="907579" y="653423"/>
                  </a:cubicBezTo>
                  <a:cubicBezTo>
                    <a:pt x="877467" y="662456"/>
                    <a:pt x="847356" y="662456"/>
                    <a:pt x="817244" y="647401"/>
                  </a:cubicBezTo>
                  <a:cubicBezTo>
                    <a:pt x="802189" y="641378"/>
                    <a:pt x="790144" y="641378"/>
                    <a:pt x="775088" y="647401"/>
                  </a:cubicBezTo>
                  <a:cubicBezTo>
                    <a:pt x="726910" y="671490"/>
                    <a:pt x="678731" y="674501"/>
                    <a:pt x="630553" y="647401"/>
                  </a:cubicBezTo>
                  <a:cubicBezTo>
                    <a:pt x="621519" y="641378"/>
                    <a:pt x="612486" y="644389"/>
                    <a:pt x="603452" y="647401"/>
                  </a:cubicBezTo>
                  <a:cubicBezTo>
                    <a:pt x="564307" y="668479"/>
                    <a:pt x="522151" y="677512"/>
                    <a:pt x="483006" y="650412"/>
                  </a:cubicBezTo>
                  <a:cubicBezTo>
                    <a:pt x="473972" y="644389"/>
                    <a:pt x="470961" y="647401"/>
                    <a:pt x="461928" y="650412"/>
                  </a:cubicBezTo>
                  <a:cubicBezTo>
                    <a:pt x="425794" y="677512"/>
                    <a:pt x="386649" y="668479"/>
                    <a:pt x="350515" y="650412"/>
                  </a:cubicBezTo>
                  <a:cubicBezTo>
                    <a:pt x="335459" y="641378"/>
                    <a:pt x="323415" y="641378"/>
                    <a:pt x="308359" y="650412"/>
                  </a:cubicBezTo>
                  <a:cubicBezTo>
                    <a:pt x="263191" y="671490"/>
                    <a:pt x="215013" y="668479"/>
                    <a:pt x="169846" y="647401"/>
                  </a:cubicBezTo>
                  <a:cubicBezTo>
                    <a:pt x="154790" y="641378"/>
                    <a:pt x="142745" y="638367"/>
                    <a:pt x="127689" y="644389"/>
                  </a:cubicBezTo>
                  <a:cubicBezTo>
                    <a:pt x="97578" y="659445"/>
                    <a:pt x="67466" y="659445"/>
                    <a:pt x="34344" y="650412"/>
                  </a:cubicBezTo>
                  <a:cubicBezTo>
                    <a:pt x="-7813" y="638367"/>
                    <a:pt x="-7813" y="635356"/>
                    <a:pt x="16277" y="593200"/>
                  </a:cubicBezTo>
                  <a:cubicBezTo>
                    <a:pt x="58433" y="620300"/>
                    <a:pt x="100589" y="623311"/>
                    <a:pt x="139734" y="587177"/>
                  </a:cubicBezTo>
                  <a:cubicBezTo>
                    <a:pt x="148768" y="578144"/>
                    <a:pt x="154790" y="587177"/>
                    <a:pt x="160812" y="593200"/>
                  </a:cubicBezTo>
                  <a:cubicBezTo>
                    <a:pt x="212002" y="632345"/>
                    <a:pt x="263191" y="632345"/>
                    <a:pt x="314381" y="596211"/>
                  </a:cubicBezTo>
                  <a:cubicBezTo>
                    <a:pt x="323415" y="587177"/>
                    <a:pt x="332448" y="587177"/>
                    <a:pt x="341482" y="596211"/>
                  </a:cubicBezTo>
                  <a:cubicBezTo>
                    <a:pt x="344493" y="599222"/>
                    <a:pt x="347504" y="602233"/>
                    <a:pt x="353526" y="602233"/>
                  </a:cubicBezTo>
                  <a:cubicBezTo>
                    <a:pt x="404716" y="632345"/>
                    <a:pt x="413749" y="629334"/>
                    <a:pt x="419772" y="569110"/>
                  </a:cubicBezTo>
                  <a:cubicBezTo>
                    <a:pt x="422783" y="545021"/>
                    <a:pt x="425794" y="523943"/>
                    <a:pt x="428805" y="499853"/>
                  </a:cubicBezTo>
                  <a:cubicBezTo>
                    <a:pt x="431816" y="481786"/>
                    <a:pt x="431816" y="466731"/>
                    <a:pt x="407727" y="463719"/>
                  </a:cubicBezTo>
                  <a:cubicBezTo>
                    <a:pt x="416760" y="448664"/>
                    <a:pt x="425794" y="436619"/>
                    <a:pt x="437839" y="418552"/>
                  </a:cubicBezTo>
                  <a:lnTo>
                    <a:pt x="347504" y="418552"/>
                  </a:lnTo>
                  <a:cubicBezTo>
                    <a:pt x="338470" y="418552"/>
                    <a:pt x="335459" y="424574"/>
                    <a:pt x="332448" y="430597"/>
                  </a:cubicBezTo>
                  <a:cubicBezTo>
                    <a:pt x="329437" y="439630"/>
                    <a:pt x="326426" y="445652"/>
                    <a:pt x="320403" y="454686"/>
                  </a:cubicBezTo>
                  <a:cubicBezTo>
                    <a:pt x="296314" y="508887"/>
                    <a:pt x="296314" y="508887"/>
                    <a:pt x="233080" y="499853"/>
                  </a:cubicBezTo>
                  <a:cubicBezTo>
                    <a:pt x="236091" y="472753"/>
                    <a:pt x="254158" y="448664"/>
                    <a:pt x="263191" y="418552"/>
                  </a:cubicBezTo>
                  <a:lnTo>
                    <a:pt x="205980" y="418552"/>
                  </a:lnTo>
                  <a:cubicBezTo>
                    <a:pt x="190924" y="418552"/>
                    <a:pt x="181890" y="424574"/>
                    <a:pt x="175868" y="439630"/>
                  </a:cubicBezTo>
                  <a:cubicBezTo>
                    <a:pt x="172857" y="445652"/>
                    <a:pt x="172857" y="448664"/>
                    <a:pt x="169846" y="454686"/>
                  </a:cubicBezTo>
                  <a:cubicBezTo>
                    <a:pt x="145756" y="505876"/>
                    <a:pt x="145756" y="505876"/>
                    <a:pt x="82522" y="502865"/>
                  </a:cubicBezTo>
                  <a:cubicBezTo>
                    <a:pt x="85533" y="475764"/>
                    <a:pt x="106611" y="451675"/>
                    <a:pt x="112634" y="421563"/>
                  </a:cubicBezTo>
                  <a:lnTo>
                    <a:pt x="52411" y="421563"/>
                  </a:lnTo>
                  <a:cubicBezTo>
                    <a:pt x="34344" y="421563"/>
                    <a:pt x="31332" y="418552"/>
                    <a:pt x="31332" y="400485"/>
                  </a:cubicBezTo>
                  <a:cubicBezTo>
                    <a:pt x="31332" y="352306"/>
                    <a:pt x="31332" y="349295"/>
                    <a:pt x="76500" y="355318"/>
                  </a:cubicBezTo>
                  <a:cubicBezTo>
                    <a:pt x="133712" y="361340"/>
                    <a:pt x="169846" y="346284"/>
                    <a:pt x="187913" y="289072"/>
                  </a:cubicBezTo>
                  <a:cubicBezTo>
                    <a:pt x="199957" y="252938"/>
                    <a:pt x="221035" y="219815"/>
                    <a:pt x="236091" y="186692"/>
                  </a:cubicBezTo>
                  <a:cubicBezTo>
                    <a:pt x="245125" y="168625"/>
                    <a:pt x="251147" y="168625"/>
                    <a:pt x="266203" y="183681"/>
                  </a:cubicBezTo>
                  <a:cubicBezTo>
                    <a:pt x="284270" y="204759"/>
                    <a:pt x="302337" y="219815"/>
                    <a:pt x="320403" y="240893"/>
                  </a:cubicBezTo>
                  <a:cubicBezTo>
                    <a:pt x="338470" y="264983"/>
                    <a:pt x="347504" y="255949"/>
                    <a:pt x="359549" y="234871"/>
                  </a:cubicBezTo>
                  <a:cubicBezTo>
                    <a:pt x="392671" y="162603"/>
                    <a:pt x="428805" y="93346"/>
                    <a:pt x="464939" y="24089"/>
                  </a:cubicBezTo>
                  <a:close/>
                </a:path>
              </a:pathLst>
            </a:custGeom>
            <a:grpFill/>
            <a:ln w="1860" cap="flat">
              <a:noFill/>
              <a:prstDash val="solid"/>
              <a:miter/>
            </a:ln>
          </p:spPr>
          <p:txBody>
            <a:bodyPr rtlCol="0" anchor="ctr"/>
            <a:lstStyle/>
            <a:p>
              <a:endParaRPr lang="zh-CN" altLang="en-US"/>
            </a:p>
          </p:txBody>
        </p:sp>
        <p:sp>
          <p:nvSpPr>
            <p:cNvPr id="47" name="任意多边形: 形状 46"/>
            <p:cNvSpPr/>
            <p:nvPr/>
          </p:nvSpPr>
          <p:spPr>
            <a:xfrm>
              <a:off x="6233756" y="2003428"/>
              <a:ext cx="66244" cy="113560"/>
            </a:xfrm>
            <a:custGeom>
              <a:avLst/>
              <a:gdLst>
                <a:gd name="connsiteX0" fmla="*/ 11913 w 23826"/>
                <a:gd name="connsiteY0" fmla="*/ 4698 h 40844"/>
                <a:gd name="connsiteX1" fmla="*/ 6498 w 23826"/>
                <a:gd name="connsiteY1" fmla="*/ 12279 h 40844"/>
                <a:gd name="connsiteX2" fmla="*/ 12996 w 23826"/>
                <a:gd name="connsiteY2" fmla="*/ 18777 h 40844"/>
                <a:gd name="connsiteX3" fmla="*/ 18411 w 23826"/>
                <a:gd name="connsiteY3" fmla="*/ 11196 h 40844"/>
                <a:gd name="connsiteX4" fmla="*/ 11913 w 23826"/>
                <a:gd name="connsiteY4" fmla="*/ 4698 h 40844"/>
                <a:gd name="connsiteX5" fmla="*/ 8664 w 23826"/>
                <a:gd name="connsiteY5" fmla="*/ 366 h 40844"/>
                <a:gd name="connsiteX6" fmla="*/ 21660 w 23826"/>
                <a:gd name="connsiteY6" fmla="*/ 6864 h 40844"/>
                <a:gd name="connsiteX7" fmla="*/ 23826 w 23826"/>
                <a:gd name="connsiteY7" fmla="*/ 18778 h 40844"/>
                <a:gd name="connsiteX8" fmla="*/ 22743 w 23826"/>
                <a:gd name="connsiteY8" fmla="*/ 31774 h 40844"/>
                <a:gd name="connsiteX9" fmla="*/ 14079 w 23826"/>
                <a:gd name="connsiteY9" fmla="*/ 40438 h 40844"/>
                <a:gd name="connsiteX10" fmla="*/ 3249 w 23826"/>
                <a:gd name="connsiteY10" fmla="*/ 37189 h 40844"/>
                <a:gd name="connsiteX11" fmla="*/ 1083 w 23826"/>
                <a:gd name="connsiteY11" fmla="*/ 31774 h 40844"/>
                <a:gd name="connsiteX12" fmla="*/ 6498 w 23826"/>
                <a:gd name="connsiteY12" fmla="*/ 31774 h 40844"/>
                <a:gd name="connsiteX13" fmla="*/ 7581 w 23826"/>
                <a:gd name="connsiteY13" fmla="*/ 32857 h 40844"/>
                <a:gd name="connsiteX14" fmla="*/ 16245 w 23826"/>
                <a:gd name="connsiteY14" fmla="*/ 31774 h 40844"/>
                <a:gd name="connsiteX15" fmla="*/ 17328 w 23826"/>
                <a:gd name="connsiteY15" fmla="*/ 26359 h 40844"/>
                <a:gd name="connsiteX16" fmla="*/ 10830 w 23826"/>
                <a:gd name="connsiteY16" fmla="*/ 25276 h 40844"/>
                <a:gd name="connsiteX17" fmla="*/ 0 w 23826"/>
                <a:gd name="connsiteY17" fmla="*/ 13362 h 40844"/>
                <a:gd name="connsiteX18" fmla="*/ 8664 w 23826"/>
                <a:gd name="connsiteY18" fmla="*/ 366 h 4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26" h="40844">
                  <a:moveTo>
                    <a:pt x="11913" y="4698"/>
                  </a:moveTo>
                  <a:cubicBezTo>
                    <a:pt x="7581" y="4698"/>
                    <a:pt x="6498" y="7947"/>
                    <a:pt x="6498" y="12279"/>
                  </a:cubicBezTo>
                  <a:cubicBezTo>
                    <a:pt x="6498" y="17694"/>
                    <a:pt x="8664" y="18777"/>
                    <a:pt x="12996" y="18777"/>
                  </a:cubicBezTo>
                  <a:cubicBezTo>
                    <a:pt x="17328" y="17694"/>
                    <a:pt x="18411" y="15528"/>
                    <a:pt x="18411" y="11196"/>
                  </a:cubicBezTo>
                  <a:cubicBezTo>
                    <a:pt x="18411" y="6864"/>
                    <a:pt x="15162" y="4698"/>
                    <a:pt x="11913" y="4698"/>
                  </a:cubicBezTo>
                  <a:close/>
                  <a:moveTo>
                    <a:pt x="8664" y="366"/>
                  </a:moveTo>
                  <a:cubicBezTo>
                    <a:pt x="15162" y="-717"/>
                    <a:pt x="19494" y="366"/>
                    <a:pt x="21660" y="6864"/>
                  </a:cubicBezTo>
                  <a:cubicBezTo>
                    <a:pt x="23826" y="10113"/>
                    <a:pt x="23826" y="15528"/>
                    <a:pt x="23826" y="18778"/>
                  </a:cubicBezTo>
                  <a:cubicBezTo>
                    <a:pt x="23826" y="23110"/>
                    <a:pt x="23826" y="27442"/>
                    <a:pt x="22743" y="31774"/>
                  </a:cubicBezTo>
                  <a:cubicBezTo>
                    <a:pt x="21660" y="36106"/>
                    <a:pt x="18411" y="39355"/>
                    <a:pt x="14079" y="40438"/>
                  </a:cubicBezTo>
                  <a:cubicBezTo>
                    <a:pt x="9747" y="41521"/>
                    <a:pt x="6498" y="40438"/>
                    <a:pt x="3249" y="37189"/>
                  </a:cubicBezTo>
                  <a:cubicBezTo>
                    <a:pt x="2166" y="36106"/>
                    <a:pt x="0" y="33940"/>
                    <a:pt x="1083" y="31774"/>
                  </a:cubicBezTo>
                  <a:cubicBezTo>
                    <a:pt x="3249" y="28525"/>
                    <a:pt x="4332" y="30691"/>
                    <a:pt x="6498" y="31774"/>
                  </a:cubicBezTo>
                  <a:cubicBezTo>
                    <a:pt x="6498" y="31774"/>
                    <a:pt x="6498" y="32857"/>
                    <a:pt x="7581" y="32857"/>
                  </a:cubicBezTo>
                  <a:cubicBezTo>
                    <a:pt x="10830" y="33940"/>
                    <a:pt x="14079" y="35023"/>
                    <a:pt x="16245" y="31774"/>
                  </a:cubicBezTo>
                  <a:cubicBezTo>
                    <a:pt x="17328" y="30691"/>
                    <a:pt x="18411" y="27442"/>
                    <a:pt x="17328" y="26359"/>
                  </a:cubicBezTo>
                  <a:cubicBezTo>
                    <a:pt x="16245" y="23110"/>
                    <a:pt x="12996" y="25276"/>
                    <a:pt x="10830" y="25276"/>
                  </a:cubicBezTo>
                  <a:cubicBezTo>
                    <a:pt x="3249" y="25276"/>
                    <a:pt x="0" y="19861"/>
                    <a:pt x="0" y="13362"/>
                  </a:cubicBezTo>
                  <a:cubicBezTo>
                    <a:pt x="0" y="6864"/>
                    <a:pt x="2166" y="2532"/>
                    <a:pt x="8664" y="366"/>
                  </a:cubicBezTo>
                  <a:close/>
                </a:path>
              </a:pathLst>
            </a:custGeom>
            <a:grpFill/>
            <a:ln w="1860" cap="flat">
              <a:noFill/>
              <a:prstDash val="solid"/>
              <a:miter/>
            </a:ln>
          </p:spPr>
          <p:txBody>
            <a:bodyPr rtlCol="0" anchor="ctr"/>
            <a:lstStyle/>
            <a:p>
              <a:endParaRPr lang="zh-CN" altLang="en-US"/>
            </a:p>
          </p:txBody>
        </p:sp>
        <p:sp>
          <p:nvSpPr>
            <p:cNvPr id="48" name="任意多边形: 形状 47"/>
            <p:cNvSpPr/>
            <p:nvPr/>
          </p:nvSpPr>
          <p:spPr>
            <a:xfrm>
              <a:off x="6345169" y="2001435"/>
              <a:ext cx="72269" cy="111697"/>
            </a:xfrm>
            <a:custGeom>
              <a:avLst/>
              <a:gdLst>
                <a:gd name="connsiteX0" fmla="*/ 12996 w 25993"/>
                <a:gd name="connsiteY0" fmla="*/ 6498 h 40174"/>
                <a:gd name="connsiteX1" fmla="*/ 5415 w 25993"/>
                <a:gd name="connsiteY1" fmla="*/ 19495 h 40174"/>
                <a:gd name="connsiteX2" fmla="*/ 12996 w 25993"/>
                <a:gd name="connsiteY2" fmla="*/ 33574 h 40174"/>
                <a:gd name="connsiteX3" fmla="*/ 20577 w 25993"/>
                <a:gd name="connsiteY3" fmla="*/ 19495 h 40174"/>
                <a:gd name="connsiteX4" fmla="*/ 12996 w 25993"/>
                <a:gd name="connsiteY4" fmla="*/ 6498 h 40174"/>
                <a:gd name="connsiteX5" fmla="*/ 14080 w 25993"/>
                <a:gd name="connsiteY5" fmla="*/ 0 h 40174"/>
                <a:gd name="connsiteX6" fmla="*/ 25993 w 25993"/>
                <a:gd name="connsiteY6" fmla="*/ 12996 h 40174"/>
                <a:gd name="connsiteX7" fmla="*/ 25993 w 25993"/>
                <a:gd name="connsiteY7" fmla="*/ 19495 h 40174"/>
                <a:gd name="connsiteX8" fmla="*/ 14080 w 25993"/>
                <a:gd name="connsiteY8" fmla="*/ 40072 h 40174"/>
                <a:gd name="connsiteX9" fmla="*/ 0 w 25993"/>
                <a:gd name="connsiteY9" fmla="*/ 22744 h 40174"/>
                <a:gd name="connsiteX10" fmla="*/ 1083 w 25993"/>
                <a:gd name="connsiteY10" fmla="*/ 12996 h 40174"/>
                <a:gd name="connsiteX11" fmla="*/ 14080 w 25993"/>
                <a:gd name="connsiteY11" fmla="*/ 0 h 4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93" h="40174">
                  <a:moveTo>
                    <a:pt x="12996" y="6498"/>
                  </a:moveTo>
                  <a:cubicBezTo>
                    <a:pt x="5415" y="6498"/>
                    <a:pt x="5415" y="14079"/>
                    <a:pt x="5415" y="19495"/>
                  </a:cubicBezTo>
                  <a:cubicBezTo>
                    <a:pt x="5415" y="24910"/>
                    <a:pt x="3249" y="33574"/>
                    <a:pt x="12996" y="33574"/>
                  </a:cubicBezTo>
                  <a:cubicBezTo>
                    <a:pt x="21660" y="32491"/>
                    <a:pt x="19494" y="24910"/>
                    <a:pt x="20577" y="19495"/>
                  </a:cubicBezTo>
                  <a:cubicBezTo>
                    <a:pt x="20577" y="14079"/>
                    <a:pt x="20577" y="6498"/>
                    <a:pt x="12996" y="6498"/>
                  </a:cubicBezTo>
                  <a:close/>
                  <a:moveTo>
                    <a:pt x="14080" y="0"/>
                  </a:moveTo>
                  <a:cubicBezTo>
                    <a:pt x="21661" y="0"/>
                    <a:pt x="24910" y="6498"/>
                    <a:pt x="25993" y="12996"/>
                  </a:cubicBezTo>
                  <a:lnTo>
                    <a:pt x="25993" y="19495"/>
                  </a:lnTo>
                  <a:cubicBezTo>
                    <a:pt x="25993" y="30325"/>
                    <a:pt x="24910" y="37906"/>
                    <a:pt x="14080" y="40072"/>
                  </a:cubicBezTo>
                  <a:cubicBezTo>
                    <a:pt x="5415" y="41155"/>
                    <a:pt x="0" y="33574"/>
                    <a:pt x="0" y="22744"/>
                  </a:cubicBezTo>
                  <a:cubicBezTo>
                    <a:pt x="0" y="19495"/>
                    <a:pt x="0" y="16246"/>
                    <a:pt x="1083" y="12996"/>
                  </a:cubicBezTo>
                  <a:cubicBezTo>
                    <a:pt x="2166" y="6498"/>
                    <a:pt x="5415" y="0"/>
                    <a:pt x="14080" y="0"/>
                  </a:cubicBezTo>
                  <a:close/>
                </a:path>
              </a:pathLst>
            </a:custGeom>
            <a:grpFill/>
            <a:ln w="1860" cap="flat">
              <a:noFill/>
              <a:prstDash val="solid"/>
              <a:miter/>
            </a:ln>
          </p:spPr>
          <p:txBody>
            <a:bodyPr rtlCol="0" anchor="ctr"/>
            <a:lstStyle/>
            <a:p>
              <a:endParaRPr lang="zh-CN" altLang="en-US"/>
            </a:p>
          </p:txBody>
        </p:sp>
        <p:sp>
          <p:nvSpPr>
            <p:cNvPr id="49" name="任意多边形: 形状 48"/>
            <p:cNvSpPr/>
            <p:nvPr/>
          </p:nvSpPr>
          <p:spPr>
            <a:xfrm>
              <a:off x="6459127" y="2003848"/>
              <a:ext cx="36600" cy="105989"/>
            </a:xfrm>
            <a:custGeom>
              <a:avLst/>
              <a:gdLst>
                <a:gd name="connsiteX0" fmla="*/ 35416 w 38591"/>
                <a:gd name="connsiteY0" fmla="*/ 64131 h 111755"/>
                <a:gd name="connsiteX1" fmla="*/ 29066 w 38591"/>
                <a:gd name="connsiteY1" fmla="*/ 111756 h 111755"/>
                <a:gd name="connsiteX2" fmla="*/ 19541 w 38591"/>
                <a:gd name="connsiteY2" fmla="*/ 64131 h 111755"/>
                <a:gd name="connsiteX3" fmla="*/ 3666 w 38591"/>
                <a:gd name="connsiteY3" fmla="*/ 29206 h 111755"/>
                <a:gd name="connsiteX4" fmla="*/ 3666 w 38591"/>
                <a:gd name="connsiteY4" fmla="*/ 16506 h 111755"/>
                <a:gd name="connsiteX5" fmla="*/ 29066 w 38591"/>
                <a:gd name="connsiteY5" fmla="*/ 631 h 111755"/>
                <a:gd name="connsiteX6" fmla="*/ 38591 w 38591"/>
                <a:gd name="connsiteY6" fmla="*/ 13331 h 111755"/>
                <a:gd name="connsiteX7" fmla="*/ 35416 w 38591"/>
                <a:gd name="connsiteY7" fmla="*/ 64131 h 11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91" h="111755">
                  <a:moveTo>
                    <a:pt x="35416" y="64131"/>
                  </a:moveTo>
                  <a:cubicBezTo>
                    <a:pt x="32241" y="76831"/>
                    <a:pt x="41766" y="111756"/>
                    <a:pt x="29066" y="111756"/>
                  </a:cubicBezTo>
                  <a:cubicBezTo>
                    <a:pt x="6841" y="111756"/>
                    <a:pt x="22716" y="80006"/>
                    <a:pt x="19541" y="64131"/>
                  </a:cubicBezTo>
                  <a:cubicBezTo>
                    <a:pt x="16366" y="51431"/>
                    <a:pt x="25891" y="35556"/>
                    <a:pt x="3666" y="29206"/>
                  </a:cubicBezTo>
                  <a:cubicBezTo>
                    <a:pt x="491" y="29206"/>
                    <a:pt x="-2684" y="22856"/>
                    <a:pt x="3666" y="16506"/>
                  </a:cubicBezTo>
                  <a:cubicBezTo>
                    <a:pt x="10016" y="10156"/>
                    <a:pt x="19541" y="3806"/>
                    <a:pt x="29066" y="631"/>
                  </a:cubicBezTo>
                  <a:cubicBezTo>
                    <a:pt x="35416" y="-2544"/>
                    <a:pt x="38591" y="6981"/>
                    <a:pt x="38591" y="13331"/>
                  </a:cubicBezTo>
                  <a:cubicBezTo>
                    <a:pt x="35416" y="29206"/>
                    <a:pt x="35416" y="45081"/>
                    <a:pt x="35416" y="64131"/>
                  </a:cubicBezTo>
                  <a:close/>
                </a:path>
              </a:pathLst>
            </a:custGeom>
            <a:grpFill/>
            <a:ln w="1860" cap="flat">
              <a:noFill/>
              <a:prstDash val="solid"/>
              <a:miter/>
            </a:ln>
          </p:spPr>
          <p:txBody>
            <a:bodyPr rtlCol="0" anchor="ctr"/>
            <a:lstStyle/>
            <a:p>
              <a:endParaRPr lang="zh-CN" altLang="en-US"/>
            </a:p>
          </p:txBody>
        </p:sp>
        <p:sp>
          <p:nvSpPr>
            <p:cNvPr id="50" name="任意多边形: 形状 49"/>
            <p:cNvSpPr/>
            <p:nvPr/>
          </p:nvSpPr>
          <p:spPr>
            <a:xfrm>
              <a:off x="6148197" y="2007457"/>
              <a:ext cx="34370" cy="108402"/>
            </a:xfrm>
            <a:custGeom>
              <a:avLst/>
              <a:gdLst>
                <a:gd name="connsiteX0" fmla="*/ 20365 w 36240"/>
                <a:gd name="connsiteY0" fmla="*/ 111125 h 114300"/>
                <a:gd name="connsiteX1" fmla="*/ 17190 w 36240"/>
                <a:gd name="connsiteY1" fmla="*/ 50800 h 114300"/>
                <a:gd name="connsiteX2" fmla="*/ 4490 w 36240"/>
                <a:gd name="connsiteY2" fmla="*/ 28575 h 114300"/>
                <a:gd name="connsiteX3" fmla="*/ 1315 w 36240"/>
                <a:gd name="connsiteY3" fmla="*/ 19050 h 114300"/>
                <a:gd name="connsiteX4" fmla="*/ 26715 w 36240"/>
                <a:gd name="connsiteY4" fmla="*/ 0 h 114300"/>
                <a:gd name="connsiteX5" fmla="*/ 36240 w 36240"/>
                <a:gd name="connsiteY5" fmla="*/ 9525 h 114300"/>
                <a:gd name="connsiteX6" fmla="*/ 36240 w 36240"/>
                <a:gd name="connsiteY6" fmla="*/ 114300 h 114300"/>
                <a:gd name="connsiteX7" fmla="*/ 20365 w 36240"/>
                <a:gd name="connsiteY7" fmla="*/ 11112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40" h="114300">
                  <a:moveTo>
                    <a:pt x="20365" y="111125"/>
                  </a:moveTo>
                  <a:cubicBezTo>
                    <a:pt x="10840" y="92075"/>
                    <a:pt x="17190" y="69850"/>
                    <a:pt x="17190" y="50800"/>
                  </a:cubicBezTo>
                  <a:cubicBezTo>
                    <a:pt x="17190" y="41275"/>
                    <a:pt x="23540" y="25400"/>
                    <a:pt x="4490" y="28575"/>
                  </a:cubicBezTo>
                  <a:cubicBezTo>
                    <a:pt x="1315" y="28575"/>
                    <a:pt x="-1860" y="22225"/>
                    <a:pt x="1315" y="19050"/>
                  </a:cubicBezTo>
                  <a:cubicBezTo>
                    <a:pt x="7665" y="9525"/>
                    <a:pt x="14015" y="3175"/>
                    <a:pt x="26715" y="0"/>
                  </a:cubicBezTo>
                  <a:cubicBezTo>
                    <a:pt x="33065" y="0"/>
                    <a:pt x="36240" y="3175"/>
                    <a:pt x="36240" y="9525"/>
                  </a:cubicBezTo>
                  <a:lnTo>
                    <a:pt x="36240" y="114300"/>
                  </a:lnTo>
                  <a:cubicBezTo>
                    <a:pt x="29890" y="111125"/>
                    <a:pt x="26715" y="111125"/>
                    <a:pt x="20365" y="111125"/>
                  </a:cubicBezTo>
                  <a:close/>
                </a:path>
              </a:pathLst>
            </a:custGeom>
            <a:grpFill/>
            <a:ln w="1860" cap="flat">
              <a:noFill/>
              <a:prstDash val="solid"/>
              <a:miter/>
            </a:ln>
          </p:spPr>
          <p:txBody>
            <a:bodyPr rtlCol="0" anchor="ctr"/>
            <a:lstStyle/>
            <a:p>
              <a:endParaRPr lang="zh-CN" altLang="en-US"/>
            </a:p>
          </p:txBody>
        </p:sp>
      </p:gr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userDrawn="1"/>
        </p:nvSpPr>
        <p:spPr>
          <a:xfrm>
            <a:off x="-2392680" y="3707929"/>
            <a:ext cx="16977360" cy="5764554"/>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userDrawn="1"/>
        </p:nvSpPr>
        <p:spPr>
          <a:xfrm>
            <a:off x="-2392680" y="3850640"/>
            <a:ext cx="16977360" cy="5764554"/>
          </a:xfrm>
          <a:prstGeom prst="ellipse">
            <a:avLst/>
          </a:prstGeom>
          <a:ln>
            <a:noFill/>
          </a:ln>
          <a:effectLst>
            <a:outerShdw blurRad="1397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图片占位符 59"/>
          <p:cNvSpPr>
            <a:spLocks noGrp="1"/>
          </p:cNvSpPr>
          <p:nvPr>
            <p:ph type="pic" sz="quarter" idx="13"/>
          </p:nvPr>
        </p:nvSpPr>
        <p:spPr>
          <a:xfrm>
            <a:off x="883921"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2" name="图片占位符 61"/>
          <p:cNvSpPr>
            <a:spLocks noGrp="1"/>
          </p:cNvSpPr>
          <p:nvPr>
            <p:ph type="pic" sz="quarter" idx="14"/>
          </p:nvPr>
        </p:nvSpPr>
        <p:spPr>
          <a:xfrm>
            <a:off x="3642554"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5" name="图片占位符 64"/>
          <p:cNvSpPr>
            <a:spLocks noGrp="1"/>
          </p:cNvSpPr>
          <p:nvPr>
            <p:ph type="pic" sz="quarter" idx="15"/>
          </p:nvPr>
        </p:nvSpPr>
        <p:spPr>
          <a:xfrm>
            <a:off x="6401187"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68" name="图片占位符 67"/>
          <p:cNvSpPr>
            <a:spLocks noGrp="1"/>
          </p:cNvSpPr>
          <p:nvPr>
            <p:ph type="pic" sz="quarter" idx="16"/>
          </p:nvPr>
        </p:nvSpPr>
        <p:spPr>
          <a:xfrm>
            <a:off x="9159820" y="1851949"/>
            <a:ext cx="2148260" cy="3349969"/>
          </a:xfrm>
          <a:custGeom>
            <a:avLst/>
            <a:gdLst>
              <a:gd name="connsiteX0" fmla="*/ 0 w 2500132"/>
              <a:gd name="connsiteY0" fmla="*/ 0 h 4027990"/>
              <a:gd name="connsiteX1" fmla="*/ 2500132 w 2500132"/>
              <a:gd name="connsiteY1" fmla="*/ 0 h 4027990"/>
              <a:gd name="connsiteX2" fmla="*/ 2500132 w 2500132"/>
              <a:gd name="connsiteY2" fmla="*/ 4027990 h 4027990"/>
              <a:gd name="connsiteX3" fmla="*/ 0 w 2500132"/>
              <a:gd name="connsiteY3" fmla="*/ 4027990 h 4027990"/>
            </a:gdLst>
            <a:ahLst/>
            <a:cxnLst>
              <a:cxn ang="0">
                <a:pos x="connsiteX0" y="connsiteY0"/>
              </a:cxn>
              <a:cxn ang="0">
                <a:pos x="connsiteX1" y="connsiteY1"/>
              </a:cxn>
              <a:cxn ang="0">
                <a:pos x="connsiteX2" y="connsiteY2"/>
              </a:cxn>
              <a:cxn ang="0">
                <a:pos x="connsiteX3" y="connsiteY3"/>
              </a:cxn>
            </a:cxnLst>
            <a:rect l="l" t="t" r="r" b="b"/>
            <a:pathLst>
              <a:path w="2500132" h="4027990">
                <a:moveTo>
                  <a:pt x="0" y="0"/>
                </a:moveTo>
                <a:lnTo>
                  <a:pt x="2500132" y="0"/>
                </a:lnTo>
                <a:lnTo>
                  <a:pt x="2500132" y="4027990"/>
                </a:lnTo>
                <a:lnTo>
                  <a:pt x="0" y="4027990"/>
                </a:lnTo>
                <a:close/>
              </a:path>
            </a:pathLst>
          </a:custGeom>
          <a:ln w="6350">
            <a:solidFill>
              <a:schemeClr val="accent1"/>
            </a:solidFill>
          </a:ln>
          <a:effectLst>
            <a:outerShdw blurRad="63500" sx="102000" sy="102000" algn="ctr" rotWithShape="0">
              <a:prstClr val="black">
                <a:alpha val="20000"/>
              </a:prstClr>
            </a:outerShdw>
          </a:effectLst>
        </p:spPr>
        <p:txBody>
          <a:bodyPr wrap="square">
            <a:noAutofit/>
          </a:bodyPr>
          <a:lstStyle/>
          <a:p>
            <a:endParaRPr lang="zh-CN" altLang="en-US"/>
          </a:p>
        </p:txBody>
      </p:sp>
      <p:sp>
        <p:nvSpPr>
          <p:cNvPr id="58" name="矩形 5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1" name="图片 6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三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userDrawn="1"/>
        </p:nvSpPr>
        <p:spPr>
          <a:xfrm flipH="1">
            <a:off x="0" y="3753288"/>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1" fmla="*/ 12192000 w 12192000"/>
              <a:gd name="-2" fmla="*/ 0 h 1730415"/>
              <a:gd name="-3" fmla="*/ 6096000 w 12192000"/>
              <a:gd name="-4" fmla="*/ 219919 h 1730415"/>
              <a:gd name="-5" fmla="*/ 0 w 12192000"/>
              <a:gd name="-6" fmla="*/ 0 h 1730415"/>
              <a:gd name="-7" fmla="*/ 0 w 12192000"/>
              <a:gd name="-8" fmla="*/ 1730415 h 1730415"/>
              <a:gd name="-9" fmla="*/ 6096000 w 12192000"/>
              <a:gd name="-10" fmla="*/ 1730415 h 1730415"/>
              <a:gd name="-11" fmla="*/ 12192000 w 12192000"/>
              <a:gd name="-12" fmla="*/ 1730415 h 1730415"/>
              <a:gd name="connsiteX6" fmla="*/ 12192000 w 12192000"/>
              <a:gd name="connsiteY6" fmla="*/ 0 h 1730415"/>
              <a:gd name="-13" fmla="*/ 12192000 w 12192000"/>
              <a:gd name="-14" fmla="*/ 0 h 1730415"/>
              <a:gd name="-15" fmla="*/ 6096000 w 12192000"/>
              <a:gd name="-16" fmla="*/ 219919 h 1730415"/>
              <a:gd name="-17" fmla="*/ 0 w 12192000"/>
              <a:gd name="-18" fmla="*/ 0 h 1730415"/>
              <a:gd name="-19" fmla="*/ 0 w 12192000"/>
              <a:gd name="-20" fmla="*/ 1730415 h 1730415"/>
              <a:gd name="-21" fmla="*/ 6096000 w 12192000"/>
              <a:gd name="-22" fmla="*/ 1730415 h 1730415"/>
              <a:gd name="-23" fmla="*/ 12192000 w 12192000"/>
              <a:gd name="-24" fmla="*/ 1730415 h 1730415"/>
              <a:gd name="-25" fmla="*/ 12192000 w 12192000"/>
              <a:gd name="-26" fmla="*/ 0 h 1730415"/>
              <a:gd name="-27" fmla="*/ 12192000 w 12192000"/>
              <a:gd name="-28" fmla="*/ 0 h 1730415"/>
              <a:gd name="-29" fmla="*/ 6096000 w 12192000"/>
              <a:gd name="-30" fmla="*/ 219919 h 1730415"/>
              <a:gd name="-31" fmla="*/ 0 w 12192000"/>
              <a:gd name="-32" fmla="*/ 0 h 1730415"/>
              <a:gd name="-33" fmla="*/ 0 w 12192000"/>
              <a:gd name="-34" fmla="*/ 1730415 h 1730415"/>
              <a:gd name="-35" fmla="*/ 6096000 w 12192000"/>
              <a:gd name="-36" fmla="*/ 1730415 h 1730415"/>
              <a:gd name="-37" fmla="*/ 12192000 w 12192000"/>
              <a:gd name="-38" fmla="*/ 1730415 h 1730415"/>
              <a:gd name="-39" fmla="*/ 12192000 w 12192000"/>
              <a:gd name="-40" fmla="*/ 0 h 1730415"/>
              <a:gd name="-41" fmla="*/ 12192000 w 12192000"/>
              <a:gd name="-42" fmla="*/ 0 h 1730415"/>
              <a:gd name="-43" fmla="*/ 6096000 w 12192000"/>
              <a:gd name="-44" fmla="*/ 428577 h 1730415"/>
              <a:gd name="-45" fmla="*/ 0 w 12192000"/>
              <a:gd name="-46" fmla="*/ 0 h 1730415"/>
              <a:gd name="-47" fmla="*/ 0 w 12192000"/>
              <a:gd name="-48" fmla="*/ 1730415 h 1730415"/>
              <a:gd name="-49" fmla="*/ 6096000 w 12192000"/>
              <a:gd name="-50" fmla="*/ 1730415 h 1730415"/>
              <a:gd name="-51" fmla="*/ 12192000 w 12192000"/>
              <a:gd name="-52" fmla="*/ 1730415 h 1730415"/>
              <a:gd name="-53" fmla="*/ 12192000 w 12192000"/>
              <a:gd name="-54" fmla="*/ 0 h 1730415"/>
              <a:gd name="-55" fmla="*/ 12192000 w 12192000"/>
              <a:gd name="-56" fmla="*/ 0 h 1730415"/>
              <a:gd name="-57" fmla="*/ 6096000 w 12192000"/>
              <a:gd name="-58" fmla="*/ 428577 h 1730415"/>
              <a:gd name="-59" fmla="*/ 0 w 12192000"/>
              <a:gd name="-60" fmla="*/ 0 h 1730415"/>
              <a:gd name="-61" fmla="*/ 0 w 12192000"/>
              <a:gd name="-62" fmla="*/ 1730415 h 1730415"/>
              <a:gd name="-63" fmla="*/ 6096000 w 12192000"/>
              <a:gd name="-64" fmla="*/ 1730415 h 1730415"/>
              <a:gd name="-65" fmla="*/ 12192000 w 12192000"/>
              <a:gd name="-66" fmla="*/ 1730415 h 1730415"/>
              <a:gd name="-67" fmla="*/ 12192000 w 12192000"/>
              <a:gd name="-68" fmla="*/ 0 h 1730415"/>
              <a:gd name="-69" fmla="*/ 12192000 w 12192000"/>
              <a:gd name="-70" fmla="*/ 0 h 1730415"/>
              <a:gd name="-71" fmla="*/ 6096000 w 12192000"/>
              <a:gd name="-72" fmla="*/ 428577 h 1730415"/>
              <a:gd name="-73" fmla="*/ 0 w 12192000"/>
              <a:gd name="-74" fmla="*/ 0 h 1730415"/>
              <a:gd name="-75" fmla="*/ 0 w 12192000"/>
              <a:gd name="-76" fmla="*/ 1730415 h 1730415"/>
              <a:gd name="-77" fmla="*/ 6096000 w 12192000"/>
              <a:gd name="-78" fmla="*/ 1730415 h 1730415"/>
              <a:gd name="-79" fmla="*/ 12192000 w 12192000"/>
              <a:gd name="-80" fmla="*/ 1730415 h 1730415"/>
              <a:gd name="-81" fmla="*/ 12192000 w 12192000"/>
              <a:gd name="-82" fmla="*/ 0 h 1730415"/>
            </a:gdLst>
            <a:ahLst/>
            <a:cxnLst>
              <a:cxn ang="0">
                <a:pos x="-69" y="-70"/>
              </a:cxn>
              <a:cxn ang="0">
                <a:pos x="-71" y="-72"/>
              </a:cxn>
              <a:cxn ang="0">
                <a:pos x="-73" y="-74"/>
              </a:cxn>
              <a:cxn ang="0">
                <a:pos x="-75" y="-76"/>
              </a:cxn>
              <a:cxn ang="0">
                <a:pos x="-77" y="-78"/>
              </a:cxn>
              <a:cxn ang="0">
                <a:pos x="-79" y="-80"/>
              </a:cxn>
              <a:cxn ang="0">
                <a:pos x="-81" y="-82"/>
              </a:cxn>
            </a:cxnLst>
            <a:rect l="l" t="t" r="r" b="b"/>
            <a:pathLst>
              <a:path w="12192000" h="1730415">
                <a:moveTo>
                  <a:pt x="12192000" y="0"/>
                </a:moveTo>
                <a:cubicBezTo>
                  <a:pt x="10599838" y="191556"/>
                  <a:pt x="8139575" y="436294"/>
                  <a:pt x="6096000" y="428577"/>
                </a:cubicBezTo>
                <a:cubicBezTo>
                  <a:pt x="4052425" y="436294"/>
                  <a:pt x="1464841" y="174350"/>
                  <a:pt x="0" y="0"/>
                </a:cubicBezTo>
                <a:lnTo>
                  <a:pt x="0" y="1730415"/>
                </a:lnTo>
                <a:lnTo>
                  <a:pt x="6096000" y="1730415"/>
                </a:lnTo>
                <a:lnTo>
                  <a:pt x="12192000" y="1730415"/>
                </a:lnTo>
                <a:lnTo>
                  <a:pt x="12192000" y="0"/>
                </a:ln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任意多边形: 形状 52"/>
          <p:cNvSpPr/>
          <p:nvPr userDrawn="1"/>
        </p:nvSpPr>
        <p:spPr>
          <a:xfrm flipH="1">
            <a:off x="0" y="4074290"/>
            <a:ext cx="12192000" cy="2783710"/>
          </a:xfrm>
          <a:custGeom>
            <a:avLst/>
            <a:gdLst>
              <a:gd name="connsiteX0" fmla="*/ 12192000 w 12192000"/>
              <a:gd name="connsiteY0" fmla="*/ 0 h 1730415"/>
              <a:gd name="connsiteX1" fmla="*/ 6096000 w 12192000"/>
              <a:gd name="connsiteY1" fmla="*/ 115747 h 1730415"/>
              <a:gd name="connsiteX2" fmla="*/ 0 w 12192000"/>
              <a:gd name="connsiteY2" fmla="*/ 0 h 1730415"/>
              <a:gd name="connsiteX3" fmla="*/ 0 w 12192000"/>
              <a:gd name="connsiteY3" fmla="*/ 1730415 h 1730415"/>
              <a:gd name="connsiteX4" fmla="*/ 6096000 w 12192000"/>
              <a:gd name="connsiteY4" fmla="*/ 1730415 h 1730415"/>
              <a:gd name="connsiteX5" fmla="*/ 12192000 w 12192000"/>
              <a:gd name="connsiteY5" fmla="*/ 1730415 h 1730415"/>
              <a:gd name="-1" fmla="*/ 12192000 w 12192000"/>
              <a:gd name="-2" fmla="*/ 0 h 1730415"/>
              <a:gd name="-3" fmla="*/ 6096000 w 12192000"/>
              <a:gd name="-4" fmla="*/ 219919 h 1730415"/>
              <a:gd name="-5" fmla="*/ 0 w 12192000"/>
              <a:gd name="-6" fmla="*/ 0 h 1730415"/>
              <a:gd name="-7" fmla="*/ 0 w 12192000"/>
              <a:gd name="-8" fmla="*/ 1730415 h 1730415"/>
              <a:gd name="-9" fmla="*/ 6096000 w 12192000"/>
              <a:gd name="-10" fmla="*/ 1730415 h 1730415"/>
              <a:gd name="-11" fmla="*/ 12192000 w 12192000"/>
              <a:gd name="-12" fmla="*/ 1730415 h 1730415"/>
              <a:gd name="connsiteX6" fmla="*/ 12192000 w 12192000"/>
              <a:gd name="connsiteY6" fmla="*/ 0 h 1730415"/>
              <a:gd name="-13" fmla="*/ 12192000 w 12192000"/>
              <a:gd name="-14" fmla="*/ 0 h 1730415"/>
              <a:gd name="-15" fmla="*/ 6096000 w 12192000"/>
              <a:gd name="-16" fmla="*/ 219919 h 1730415"/>
              <a:gd name="-17" fmla="*/ 0 w 12192000"/>
              <a:gd name="-18" fmla="*/ 0 h 1730415"/>
              <a:gd name="-19" fmla="*/ 0 w 12192000"/>
              <a:gd name="-20" fmla="*/ 1730415 h 1730415"/>
              <a:gd name="-21" fmla="*/ 6096000 w 12192000"/>
              <a:gd name="-22" fmla="*/ 1730415 h 1730415"/>
              <a:gd name="-23" fmla="*/ 12192000 w 12192000"/>
              <a:gd name="-24" fmla="*/ 1730415 h 1730415"/>
              <a:gd name="-25" fmla="*/ 12192000 w 12192000"/>
              <a:gd name="-26" fmla="*/ 0 h 1730415"/>
              <a:gd name="-27" fmla="*/ 12192000 w 12192000"/>
              <a:gd name="-28" fmla="*/ 0 h 1730415"/>
              <a:gd name="-29" fmla="*/ 6096000 w 12192000"/>
              <a:gd name="-30" fmla="*/ 219919 h 1730415"/>
              <a:gd name="-31" fmla="*/ 0 w 12192000"/>
              <a:gd name="-32" fmla="*/ 0 h 1730415"/>
              <a:gd name="-33" fmla="*/ 0 w 12192000"/>
              <a:gd name="-34" fmla="*/ 1730415 h 1730415"/>
              <a:gd name="-35" fmla="*/ 6096000 w 12192000"/>
              <a:gd name="-36" fmla="*/ 1730415 h 1730415"/>
              <a:gd name="-37" fmla="*/ 12192000 w 12192000"/>
              <a:gd name="-38" fmla="*/ 1730415 h 1730415"/>
              <a:gd name="-39" fmla="*/ 12192000 w 12192000"/>
              <a:gd name="-40" fmla="*/ 0 h 1730415"/>
            </a:gdLst>
            <a:ahLst/>
            <a:cxnLst>
              <a:cxn ang="0">
                <a:pos x="-27" y="-28"/>
              </a:cxn>
              <a:cxn ang="0">
                <a:pos x="-29" y="-30"/>
              </a:cxn>
              <a:cxn ang="0">
                <a:pos x="-31" y="-32"/>
              </a:cxn>
              <a:cxn ang="0">
                <a:pos x="-33" y="-34"/>
              </a:cxn>
              <a:cxn ang="0">
                <a:pos x="-35" y="-36"/>
              </a:cxn>
              <a:cxn ang="0">
                <a:pos x="-37" y="-38"/>
              </a:cxn>
              <a:cxn ang="0">
                <a:pos x="-39" y="-40"/>
              </a:cxn>
            </a:cxnLst>
            <a:rect l="l" t="t" r="r" b="b"/>
            <a:pathLst>
              <a:path w="12192000" h="1730415">
                <a:moveTo>
                  <a:pt x="12192000" y="0"/>
                </a:moveTo>
                <a:cubicBezTo>
                  <a:pt x="10460941" y="119605"/>
                  <a:pt x="8139575" y="227636"/>
                  <a:pt x="6096000" y="219919"/>
                </a:cubicBezTo>
                <a:cubicBezTo>
                  <a:pt x="4052425" y="227636"/>
                  <a:pt x="1869955" y="131179"/>
                  <a:pt x="0" y="0"/>
                </a:cubicBezTo>
                <a:lnTo>
                  <a:pt x="0" y="1730415"/>
                </a:lnTo>
                <a:lnTo>
                  <a:pt x="6096000" y="1730415"/>
                </a:lnTo>
                <a:lnTo>
                  <a:pt x="12192000" y="1730415"/>
                </a:lnTo>
                <a:lnTo>
                  <a:pt x="1219200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dirty="0"/>
              <a:t>  </a:t>
            </a:r>
            <a:r>
              <a:rPr lang="en-US" altLang="zh-CN" spc="90" dirty="0"/>
              <a:t>Page </a:t>
            </a:r>
            <a:fld id="{7CFB1EEF-B761-4911-A2FD-18DBD3241D03}" type="slidenum">
              <a:rPr lang="zh-CN" altLang="en-US" spc="90" dirty="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9" name="图片占位符 58"/>
          <p:cNvSpPr>
            <a:spLocks noGrp="1"/>
          </p:cNvSpPr>
          <p:nvPr>
            <p:ph type="pic" sz="quarter" idx="13"/>
          </p:nvPr>
        </p:nvSpPr>
        <p:spPr>
          <a:xfrm>
            <a:off x="1261234"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77800" dist="38100" algn="l" rotWithShape="0">
              <a:prstClr val="black">
                <a:alpha val="20000"/>
              </a:prstClr>
            </a:outerShdw>
          </a:effectLst>
          <a:scene3d>
            <a:camera prst="perspectiveLeft"/>
            <a:lightRig rig="threePt" dir="t"/>
          </a:scene3d>
        </p:spPr>
        <p:txBody>
          <a:bodyPr wrap="square">
            <a:noAutofit/>
          </a:bodyPr>
          <a:lstStyle/>
          <a:p>
            <a:endParaRPr lang="zh-CN" altLang="en-US"/>
          </a:p>
        </p:txBody>
      </p:sp>
      <p:sp>
        <p:nvSpPr>
          <p:cNvPr id="61" name="图片占位符 60"/>
          <p:cNvSpPr>
            <a:spLocks noGrp="1"/>
          </p:cNvSpPr>
          <p:nvPr>
            <p:ph type="pic" sz="quarter" idx="14"/>
          </p:nvPr>
        </p:nvSpPr>
        <p:spPr>
          <a:xfrm>
            <a:off x="8525095" y="2060549"/>
            <a:ext cx="2437220" cy="2503026"/>
          </a:xfrm>
          <a:custGeom>
            <a:avLst/>
            <a:gdLst>
              <a:gd name="connsiteX0" fmla="*/ 0 w 2476982"/>
              <a:gd name="connsiteY0" fmla="*/ 0 h 3313253"/>
              <a:gd name="connsiteX1" fmla="*/ 2476982 w 2476982"/>
              <a:gd name="connsiteY1" fmla="*/ 0 h 3313253"/>
              <a:gd name="connsiteX2" fmla="*/ 2476982 w 2476982"/>
              <a:gd name="connsiteY2" fmla="*/ 3313253 h 3313253"/>
              <a:gd name="connsiteX3" fmla="*/ 0 w 2476982"/>
              <a:gd name="connsiteY3" fmla="*/ 3313253 h 3313253"/>
            </a:gdLst>
            <a:ahLst/>
            <a:cxnLst>
              <a:cxn ang="0">
                <a:pos x="connsiteX0" y="connsiteY0"/>
              </a:cxn>
              <a:cxn ang="0">
                <a:pos x="connsiteX1" y="connsiteY1"/>
              </a:cxn>
              <a:cxn ang="0">
                <a:pos x="connsiteX2" y="connsiteY2"/>
              </a:cxn>
              <a:cxn ang="0">
                <a:pos x="connsiteX3" y="connsiteY3"/>
              </a:cxn>
            </a:cxnLst>
            <a:rect l="l" t="t" r="r" b="b"/>
            <a:pathLst>
              <a:path w="2476982" h="3313253">
                <a:moveTo>
                  <a:pt x="0" y="0"/>
                </a:moveTo>
                <a:lnTo>
                  <a:pt x="2476982" y="0"/>
                </a:lnTo>
                <a:lnTo>
                  <a:pt x="2476982" y="3313253"/>
                </a:lnTo>
                <a:lnTo>
                  <a:pt x="0" y="3313253"/>
                </a:lnTo>
                <a:close/>
              </a:path>
            </a:pathLst>
          </a:custGeom>
          <a:ln w="44450">
            <a:solidFill>
              <a:schemeClr val="bg1"/>
            </a:solidFill>
          </a:ln>
          <a:effectLst>
            <a:outerShdw blurRad="127000" dist="38100" dir="10800000" algn="r" rotWithShape="0">
              <a:prstClr val="black">
                <a:alpha val="20000"/>
              </a:prstClr>
            </a:outerShdw>
          </a:effectLst>
          <a:scene3d>
            <a:camera prst="perspectiveRight"/>
            <a:lightRig rig="threePt" dir="t"/>
          </a:scene3d>
        </p:spPr>
        <p:txBody>
          <a:bodyPr wrap="square">
            <a:noAutofit/>
          </a:bodyPr>
          <a:lstStyle/>
          <a:p>
            <a:endParaRPr lang="zh-CN" altLang="en-US"/>
          </a:p>
        </p:txBody>
      </p:sp>
      <p:sp>
        <p:nvSpPr>
          <p:cNvPr id="66" name="图片占位符 65"/>
          <p:cNvSpPr>
            <a:spLocks noGrp="1"/>
          </p:cNvSpPr>
          <p:nvPr>
            <p:ph type="pic" sz="quarter" idx="15"/>
          </p:nvPr>
        </p:nvSpPr>
        <p:spPr>
          <a:xfrm>
            <a:off x="4870735" y="2000995"/>
            <a:ext cx="2553198" cy="2622134"/>
          </a:xfrm>
          <a:custGeom>
            <a:avLst/>
            <a:gdLst>
              <a:gd name="connsiteX0" fmla="*/ 0 w 2594851"/>
              <a:gd name="connsiteY0" fmla="*/ 0 h 3470916"/>
              <a:gd name="connsiteX1" fmla="*/ 2594851 w 2594851"/>
              <a:gd name="connsiteY1" fmla="*/ 0 h 3470916"/>
              <a:gd name="connsiteX2" fmla="*/ 2594851 w 2594851"/>
              <a:gd name="connsiteY2" fmla="*/ 3470916 h 3470916"/>
              <a:gd name="connsiteX3" fmla="*/ 0 w 2594851"/>
              <a:gd name="connsiteY3" fmla="*/ 3470916 h 3470916"/>
            </a:gdLst>
            <a:ahLst/>
            <a:cxnLst>
              <a:cxn ang="0">
                <a:pos x="connsiteX0" y="connsiteY0"/>
              </a:cxn>
              <a:cxn ang="0">
                <a:pos x="connsiteX1" y="connsiteY1"/>
              </a:cxn>
              <a:cxn ang="0">
                <a:pos x="connsiteX2" y="connsiteY2"/>
              </a:cxn>
              <a:cxn ang="0">
                <a:pos x="connsiteX3" y="connsiteY3"/>
              </a:cxn>
            </a:cxnLst>
            <a:rect l="l" t="t" r="r" b="b"/>
            <a:pathLst>
              <a:path w="2594851" h="3470916">
                <a:moveTo>
                  <a:pt x="0" y="0"/>
                </a:moveTo>
                <a:lnTo>
                  <a:pt x="2594851" y="0"/>
                </a:lnTo>
                <a:lnTo>
                  <a:pt x="2594851" y="3470916"/>
                </a:lnTo>
                <a:lnTo>
                  <a:pt x="0" y="3470916"/>
                </a:lnTo>
                <a:close/>
              </a:path>
            </a:pathLst>
          </a:custGeom>
          <a:ln w="44450">
            <a:solidFill>
              <a:schemeClr val="bg1"/>
            </a:solidFill>
          </a:ln>
          <a:effectLst>
            <a:outerShdw blurRad="228600" sx="102000" sy="102000" algn="ctr" rotWithShape="0">
              <a:prstClr val="black">
                <a:alpha val="20000"/>
              </a:prstClr>
            </a:outerShdw>
          </a:effectLst>
        </p:spPr>
        <p:txBody>
          <a:bodyPr wrap="square">
            <a:noAutofit/>
          </a:bodyPr>
          <a:lstStyle/>
          <a:p>
            <a:endParaRPr lang="zh-CN" altLang="en-US"/>
          </a:p>
        </p:txBody>
      </p:sp>
      <p:sp>
        <p:nvSpPr>
          <p:cNvPr id="57" name="矩形 56"/>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60" name="图片 5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两张图文页">
    <p:spTree>
      <p:nvGrpSpPr>
        <p:cNvPr id="1" name=""/>
        <p:cNvGrpSpPr/>
        <p:nvPr/>
      </p:nvGrpSpPr>
      <p:grpSpPr>
        <a:xfrm>
          <a:off x="0" y="0"/>
          <a:ext cx="0" cy="0"/>
          <a:chOff x="0" y="0"/>
          <a:chExt cx="0" cy="0"/>
        </a:xfrm>
      </p:grpSpPr>
      <p:sp>
        <p:nvSpPr>
          <p:cNvPr id="3" name="矩形 2"/>
          <p:cNvSpPr/>
          <p:nvPr userDrawn="1"/>
        </p:nvSpPr>
        <p:spPr>
          <a:xfrm>
            <a:off x="0" y="543600"/>
            <a:ext cx="12192000" cy="6314399"/>
          </a:xfrm>
          <a:prstGeom prst="rect">
            <a:avLst/>
          </a:prstGeom>
          <a:solidFill>
            <a:schemeClr val="bg1"/>
          </a:solid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userDrawn="1"/>
        </p:nvSpPr>
        <p:spPr>
          <a:xfrm>
            <a:off x="0" y="543601"/>
            <a:ext cx="12192000" cy="6314399"/>
          </a:xfrm>
          <a:prstGeom prst="rect">
            <a:avLst/>
          </a:prstGeom>
          <a:blipFill dpi="0" rotWithShape="1">
            <a:blip r:embed="rId2">
              <a:alphaModFix amt="7000"/>
            </a:blip>
            <a:srcRect/>
            <a:tile tx="0" ty="0" sx="100000" sy="100000" flip="none" algn="b"/>
          </a:blipFill>
          <a:ln>
            <a:noFill/>
          </a:ln>
          <a:effectLst>
            <a:outerShdw blurRad="2540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userDrawn="1"/>
        </p:nvSpPr>
        <p:spPr>
          <a:xfrm>
            <a:off x="0" y="543601"/>
            <a:ext cx="12192000" cy="6314399"/>
          </a:xfrm>
          <a:prstGeom prst="rect">
            <a:avLst/>
          </a:prstGeom>
          <a:gradFill>
            <a:gsLst>
              <a:gs pos="0">
                <a:schemeClr val="bg1">
                  <a:alpha val="80000"/>
                </a:schemeClr>
              </a:gs>
              <a:gs pos="100000">
                <a:schemeClr val="bg1">
                  <a:alpha val="0"/>
                </a:schemeClr>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userDrawn="1"/>
        </p:nvSpPr>
        <p:spPr>
          <a:xfrm>
            <a:off x="0" y="3751510"/>
            <a:ext cx="12192000" cy="300363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userDrawn="1"/>
        </p:nvSpPr>
        <p:spPr>
          <a:xfrm>
            <a:off x="0" y="543601"/>
            <a:ext cx="12192000" cy="6314399"/>
          </a:xfrm>
          <a:prstGeom prst="rect">
            <a:avLst/>
          </a:prstGeom>
          <a:blipFill dpi="0" rotWithShape="1">
            <a:blip r:embed="rId3">
              <a:alphaModFix amt="10000"/>
            </a:blip>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userDrawn="1"/>
        </p:nvSpPr>
        <p:spPr>
          <a:xfrm>
            <a:off x="0" y="3854370"/>
            <a:ext cx="12192000" cy="30036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10761970" y="6438282"/>
            <a:ext cx="914093" cy="291556"/>
          </a:xfrm>
          <a:prstGeom prst="rect">
            <a:avLst/>
          </a:prstGeom>
        </p:spPr>
        <p:txBody>
          <a:bodyPr rIns="0"/>
          <a:lstStyle>
            <a:lvl1pPr algn="r">
              <a:defRPr sz="1100">
                <a:solidFill>
                  <a:schemeClr val="bg1"/>
                </a:solidFill>
                <a:latin typeface="+mn-ea"/>
                <a:ea typeface="+mn-ea"/>
              </a:defRPr>
            </a:lvl1pPr>
          </a:lstStyle>
          <a:p>
            <a:r>
              <a:rPr lang="zh-CN" altLang="en-US"/>
              <a:t>  </a:t>
            </a:r>
            <a:r>
              <a:rPr lang="en-US" altLang="zh-CN" spc="90"/>
              <a:t>Page </a:t>
            </a:r>
            <a:fld id="{7CFB1EEF-B761-4911-A2FD-18DBD3241D03}" type="slidenum">
              <a:rPr lang="zh-CN" altLang="en-US" spc="90" smtClean="0"/>
              <a:t>‹#›</a:t>
            </a:fld>
            <a:endParaRPr lang="zh-CN" altLang="en-US" spc="90" dirty="0"/>
          </a:p>
        </p:txBody>
      </p:sp>
      <p:cxnSp>
        <p:nvCxnSpPr>
          <p:cNvPr id="150" name="直接连接符 149"/>
          <p:cNvCxnSpPr/>
          <p:nvPr userDrawn="1"/>
        </p:nvCxnSpPr>
        <p:spPr>
          <a:xfrm>
            <a:off x="516000" y="6489700"/>
            <a:ext cx="1116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2" name="图片占位符 61"/>
          <p:cNvSpPr>
            <a:spLocks noGrp="1"/>
          </p:cNvSpPr>
          <p:nvPr>
            <p:ph type="pic" sz="quarter" idx="14"/>
          </p:nvPr>
        </p:nvSpPr>
        <p:spPr>
          <a:xfrm>
            <a:off x="7245460" y="1855886"/>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sp>
        <p:nvSpPr>
          <p:cNvPr id="60" name="图片占位符 59"/>
          <p:cNvSpPr>
            <a:spLocks noGrp="1"/>
          </p:cNvSpPr>
          <p:nvPr>
            <p:ph type="pic" sz="quarter" idx="13"/>
          </p:nvPr>
        </p:nvSpPr>
        <p:spPr>
          <a:xfrm>
            <a:off x="1539142" y="1855885"/>
            <a:ext cx="3407400" cy="2210766"/>
          </a:xfrm>
          <a:custGeom>
            <a:avLst/>
            <a:gdLst>
              <a:gd name="connsiteX0" fmla="*/ 0 w 2963119"/>
              <a:gd name="connsiteY0" fmla="*/ 0 h 2419109"/>
              <a:gd name="connsiteX1" fmla="*/ 2963119 w 2963119"/>
              <a:gd name="connsiteY1" fmla="*/ 0 h 2419109"/>
              <a:gd name="connsiteX2" fmla="*/ 2963119 w 2963119"/>
              <a:gd name="connsiteY2" fmla="*/ 2419109 h 2419109"/>
              <a:gd name="connsiteX3" fmla="*/ 0 w 2963119"/>
              <a:gd name="connsiteY3" fmla="*/ 2419109 h 2419109"/>
            </a:gdLst>
            <a:ahLst/>
            <a:cxnLst>
              <a:cxn ang="0">
                <a:pos x="connsiteX0" y="connsiteY0"/>
              </a:cxn>
              <a:cxn ang="0">
                <a:pos x="connsiteX1" y="connsiteY1"/>
              </a:cxn>
              <a:cxn ang="0">
                <a:pos x="connsiteX2" y="connsiteY2"/>
              </a:cxn>
              <a:cxn ang="0">
                <a:pos x="connsiteX3" y="connsiteY3"/>
              </a:cxn>
            </a:cxnLst>
            <a:rect l="l" t="t" r="r" b="b"/>
            <a:pathLst>
              <a:path w="2963119" h="2419109">
                <a:moveTo>
                  <a:pt x="0" y="0"/>
                </a:moveTo>
                <a:lnTo>
                  <a:pt x="2963119" y="0"/>
                </a:lnTo>
                <a:lnTo>
                  <a:pt x="2963119" y="2419109"/>
                </a:lnTo>
                <a:lnTo>
                  <a:pt x="0" y="2419109"/>
                </a:lnTo>
                <a:close/>
              </a:path>
            </a:pathLst>
          </a:custGeom>
          <a:ln w="12700">
            <a:solidFill>
              <a:schemeClr val="bg1"/>
            </a:solidFill>
          </a:ln>
          <a:effectLst>
            <a:outerShdw blurRad="203200" dist="38100" dir="18900000" algn="bl" rotWithShape="0">
              <a:prstClr val="black">
                <a:alpha val="20000"/>
              </a:prstClr>
            </a:outerShdw>
          </a:effectLst>
        </p:spPr>
        <p:txBody>
          <a:bodyPr wrap="square">
            <a:noAutofit/>
          </a:bodyPr>
          <a:lstStyle/>
          <a:p>
            <a:endParaRPr lang="zh-CN" altLang="en-US"/>
          </a:p>
        </p:txBody>
      </p:sp>
      <p:grpSp>
        <p:nvGrpSpPr>
          <p:cNvPr id="4" name="组合 3"/>
          <p:cNvGrpSpPr/>
          <p:nvPr userDrawn="1"/>
        </p:nvGrpSpPr>
        <p:grpSpPr>
          <a:xfrm>
            <a:off x="2989652" y="1550098"/>
            <a:ext cx="2214911" cy="1736821"/>
            <a:chOff x="2795481" y="1665285"/>
            <a:chExt cx="2214911" cy="1736821"/>
          </a:xfrm>
        </p:grpSpPr>
        <p:sp>
          <p:nvSpPr>
            <p:cNvPr id="10" name="矩形 9"/>
            <p:cNvSpPr/>
            <p:nvPr userDrawn="1"/>
          </p:nvSpPr>
          <p:spPr>
            <a:xfrm>
              <a:off x="2795481"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userDrawn="1"/>
          </p:nvSpPr>
          <p:spPr>
            <a:xfrm>
              <a:off x="2882194"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userDrawn="1"/>
        </p:nvGrpSpPr>
        <p:grpSpPr>
          <a:xfrm>
            <a:off x="8679614" y="1550098"/>
            <a:ext cx="2214911" cy="1736821"/>
            <a:chOff x="8485443" y="1665285"/>
            <a:chExt cx="2214911" cy="1736821"/>
          </a:xfrm>
        </p:grpSpPr>
        <p:sp>
          <p:nvSpPr>
            <p:cNvPr id="65" name="矩形 64"/>
            <p:cNvSpPr/>
            <p:nvPr userDrawn="1"/>
          </p:nvSpPr>
          <p:spPr>
            <a:xfrm>
              <a:off x="8485443" y="1755607"/>
              <a:ext cx="2128198" cy="1646499"/>
            </a:xfrm>
            <a:prstGeom prst="rect">
              <a:avLst/>
            </a:prstGeom>
            <a:noFill/>
            <a:ln>
              <a:gradFill>
                <a:gsLst>
                  <a:gs pos="0">
                    <a:schemeClr val="accent1"/>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userDrawn="1"/>
          </p:nvSpPr>
          <p:spPr>
            <a:xfrm>
              <a:off x="8572156" y="1665285"/>
              <a:ext cx="2128198" cy="1646499"/>
            </a:xfrm>
            <a:prstGeom prst="rect">
              <a:avLst/>
            </a:prstGeom>
            <a:noFill/>
            <a:ln>
              <a:gradFill>
                <a:gsLst>
                  <a:gs pos="0">
                    <a:schemeClr val="accent1">
                      <a:alpha val="46000"/>
                    </a:schemeClr>
                  </a:gs>
                  <a:gs pos="37000">
                    <a:schemeClr val="accent1">
                      <a:alpha val="0"/>
                    </a:scheme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userDrawn="1"/>
        </p:nvGrpSpPr>
        <p:grpSpPr>
          <a:xfrm rot="10800000">
            <a:off x="1295604" y="2597509"/>
            <a:ext cx="2214911" cy="1736821"/>
            <a:chOff x="2795481" y="1665285"/>
            <a:chExt cx="2214911" cy="1736821"/>
          </a:xfrm>
        </p:grpSpPr>
        <p:sp>
          <p:nvSpPr>
            <p:cNvPr id="77" name="矩形 76"/>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77"/>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userDrawn="1"/>
        </p:nvGrpSpPr>
        <p:grpSpPr>
          <a:xfrm rot="10800000">
            <a:off x="7024785" y="2597509"/>
            <a:ext cx="2214911" cy="1736821"/>
            <a:chOff x="2795481" y="1665285"/>
            <a:chExt cx="2214911" cy="1736821"/>
          </a:xfrm>
        </p:grpSpPr>
        <p:sp>
          <p:nvSpPr>
            <p:cNvPr id="80" name="矩形 79"/>
            <p:cNvSpPr/>
            <p:nvPr userDrawn="1"/>
          </p:nvSpPr>
          <p:spPr>
            <a:xfrm>
              <a:off x="2795481" y="1755607"/>
              <a:ext cx="2128198" cy="1646499"/>
            </a:xfrm>
            <a:prstGeom prst="rect">
              <a:avLst/>
            </a:prstGeom>
            <a:noFill/>
            <a:ln>
              <a:gradFill>
                <a:gsLst>
                  <a:gs pos="0">
                    <a:srgbClr val="FF9900"/>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userDrawn="1"/>
          </p:nvSpPr>
          <p:spPr>
            <a:xfrm>
              <a:off x="2882194" y="1665285"/>
              <a:ext cx="2128198" cy="1646499"/>
            </a:xfrm>
            <a:prstGeom prst="rect">
              <a:avLst/>
            </a:prstGeom>
            <a:noFill/>
            <a:ln>
              <a:gradFill>
                <a:gsLst>
                  <a:gs pos="0">
                    <a:srgbClr val="FF9900">
                      <a:alpha val="48000"/>
                    </a:srgbClr>
                  </a:gs>
                  <a:gs pos="37000">
                    <a:srgbClr val="FF9900">
                      <a:alpha val="0"/>
                    </a:srgbClr>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矩形 67"/>
          <p:cNvSpPr/>
          <p:nvPr userDrawn="1"/>
        </p:nvSpPr>
        <p:spPr>
          <a:xfrm>
            <a:off x="-1" y="1"/>
            <a:ext cx="2409825" cy="5440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userDrawn="1"/>
        </p:nvSpPr>
        <p:spPr>
          <a:xfrm>
            <a:off x="2410250" y="90134"/>
            <a:ext cx="71120" cy="350878"/>
          </a:xfrm>
          <a:prstGeom prst="rect">
            <a:avLst/>
          </a:prstGeom>
          <a:solidFill>
            <a:srgbClr val="FF9900"/>
          </a:solidFill>
          <a:ln>
            <a:noFill/>
          </a:ln>
          <a:effectLst>
            <a:outerShdw blurRad="152400" dist="38100" dir="10800000" algn="r" rotWithShape="0">
              <a:srgbClr val="60080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latin typeface="+mj-ea"/>
              <a:ea typeface="+mj-ea"/>
            </a:endParaRPr>
          </a:p>
        </p:txBody>
      </p:sp>
      <p:pic>
        <p:nvPicPr>
          <p:cNvPr id="70" name="图片 6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1860" y="25641"/>
            <a:ext cx="1879045" cy="49225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F3C242-7F95-44DB-80BE-49C4BD2CCD4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5.xml"/><Relationship Id="rId1" Type="http://schemas.openxmlformats.org/officeDocument/2006/relationships/tags" Target="../tags/tag3.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tags" Target="../tags/tag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780248" y="5275750"/>
            <a:ext cx="2190023" cy="400110"/>
          </a:xfrm>
          <a:prstGeom prst="rect">
            <a:avLst/>
          </a:prstGeom>
        </p:spPr>
        <p:txBody>
          <a:bodyPr wrap="none">
            <a:spAutoFit/>
          </a:bodyPr>
          <a:lstStyle/>
          <a:p>
            <a:r>
              <a:rPr lang="zh-CN" altLang="en-US" sz="2000" spc="-150" dirty="0">
                <a:solidFill>
                  <a:srgbClr val="FF9900"/>
                </a:solidFill>
                <a:latin typeface="+mj-ea"/>
                <a:sym typeface="Wingdings 3" pitchFamily="18" charset="2"/>
              </a:rPr>
              <a:t></a:t>
            </a:r>
            <a:r>
              <a:rPr lang="zh-CN" altLang="en-US" sz="2000" b="1" dirty="0">
                <a:solidFill>
                  <a:schemeClr val="bg1"/>
                </a:solidFill>
                <a:latin typeface="+mn-ea"/>
              </a:rPr>
              <a:t>汇报人：曹思龙</a:t>
            </a:r>
          </a:p>
        </p:txBody>
      </p:sp>
      <p:sp>
        <p:nvSpPr>
          <p:cNvPr id="3" name="矩形 2"/>
          <p:cNvSpPr/>
          <p:nvPr/>
        </p:nvSpPr>
        <p:spPr>
          <a:xfrm>
            <a:off x="6524699" y="5275750"/>
            <a:ext cx="2188420" cy="400110"/>
          </a:xfrm>
          <a:prstGeom prst="rect">
            <a:avLst/>
          </a:prstGeom>
        </p:spPr>
        <p:txBody>
          <a:bodyPr wrap="none">
            <a:spAutoFit/>
          </a:bodyPr>
          <a:lstStyle/>
          <a:p>
            <a:r>
              <a:rPr lang="zh-CN" altLang="en-US" sz="2000" spc="-150" dirty="0">
                <a:solidFill>
                  <a:srgbClr val="FF9900"/>
                </a:solidFill>
                <a:latin typeface="+mj-ea"/>
                <a:sym typeface="Wingdings 3" pitchFamily="18" charset="2"/>
              </a:rPr>
              <a:t></a:t>
            </a:r>
            <a:r>
              <a:rPr lang="zh-CN" altLang="en-US" sz="2000" b="1" dirty="0">
                <a:solidFill>
                  <a:schemeClr val="bg1"/>
                </a:solidFill>
                <a:latin typeface="+mn-ea"/>
              </a:rPr>
              <a:t>时间：</a:t>
            </a:r>
            <a:r>
              <a:rPr lang="en-US" altLang="zh-CN" sz="2000" b="1" dirty="0">
                <a:solidFill>
                  <a:schemeClr val="bg1"/>
                </a:solidFill>
                <a:latin typeface="+mn-ea"/>
              </a:rPr>
              <a:t>20 23. 10</a:t>
            </a:r>
            <a:endParaRPr lang="zh-CN" altLang="en-US" sz="2000" b="1" dirty="0">
              <a:solidFill>
                <a:schemeClr val="bg1"/>
              </a:solidFill>
              <a:latin typeface="+mn-ea"/>
            </a:endParaRPr>
          </a:p>
        </p:txBody>
      </p:sp>
      <p:sp>
        <p:nvSpPr>
          <p:cNvPr id="2" name="文本框 1"/>
          <p:cNvSpPr txBox="1"/>
          <p:nvPr/>
        </p:nvSpPr>
        <p:spPr>
          <a:xfrm>
            <a:off x="3301280" y="3003848"/>
            <a:ext cx="5875337" cy="923330"/>
          </a:xfrm>
          <a:prstGeom prst="rect">
            <a:avLst/>
          </a:prstGeom>
          <a:noFill/>
        </p:spPr>
        <p:txBody>
          <a:bodyPr wrap="square" rtlCol="0">
            <a:spAutoFit/>
          </a:bodyPr>
          <a:lstStyle/>
          <a:p>
            <a:r>
              <a:rPr lang="zh-CN" altLang="en-US" sz="5400" b="1" dirty="0">
                <a:solidFill>
                  <a:schemeClr val="accent1"/>
                </a:solidFill>
                <a:latin typeface="+mj-ea"/>
                <a:ea typeface="+mj-ea"/>
              </a:rPr>
              <a:t>       组会汇报</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7CFB1EEF-B761-4911-A2FD-18DBD3241D03}" type="slidenum">
              <a:rPr lang="zh-CN" altLang="en-US" spc="90" smtClean="0"/>
              <a:t>10</a:t>
            </a:fld>
            <a:endParaRPr lang="zh-CN" altLang="en-US" spc="90" dirty="0"/>
          </a:p>
        </p:txBody>
      </p:sp>
      <p:sp>
        <p:nvSpPr>
          <p:cNvPr id="4" name="文本框 3"/>
          <p:cNvSpPr txBox="1"/>
          <p:nvPr/>
        </p:nvSpPr>
        <p:spPr>
          <a:xfrm>
            <a:off x="158496" y="708398"/>
            <a:ext cx="6096000" cy="400110"/>
          </a:xfrm>
          <a:prstGeom prst="rect">
            <a:avLst/>
          </a:prstGeom>
          <a:noFill/>
        </p:spPr>
        <p:txBody>
          <a:bodyPr wrap="square">
            <a:spAutoFit/>
          </a:bodyPr>
          <a:lstStyle/>
          <a:p>
            <a:r>
              <a:rPr lang="en-US" altLang="zh-CN" sz="2000" dirty="0"/>
              <a:t>1.5</a:t>
            </a:r>
            <a:r>
              <a:rPr lang="zh-CN" altLang="en-US" sz="2000" dirty="0"/>
              <a:t>无线传感器网络的关键技术</a:t>
            </a:r>
          </a:p>
        </p:txBody>
      </p:sp>
      <p:sp>
        <p:nvSpPr>
          <p:cNvPr id="6" name="文本框 5"/>
          <p:cNvSpPr txBox="1"/>
          <p:nvPr/>
        </p:nvSpPr>
        <p:spPr>
          <a:xfrm>
            <a:off x="700418" y="1414345"/>
            <a:ext cx="11108155" cy="2862322"/>
          </a:xfrm>
          <a:prstGeom prst="rect">
            <a:avLst/>
          </a:prstGeom>
          <a:noFill/>
        </p:spPr>
        <p:txBody>
          <a:bodyPr wrap="square">
            <a:spAutoFit/>
          </a:bodyPr>
          <a:lstStyle/>
          <a:p>
            <a:r>
              <a:rPr lang="en-US" altLang="zh-CN" dirty="0"/>
              <a:t>1.</a:t>
            </a:r>
            <a:r>
              <a:rPr lang="zh-CN" altLang="en-US" dirty="0"/>
              <a:t>能量管理和节能技术：延长传感器节点的电池寿命，包括能量收集、能量转换和节能睡眠等技术。</a:t>
            </a:r>
          </a:p>
          <a:p>
            <a:r>
              <a:rPr lang="en-US" altLang="zh-CN" dirty="0"/>
              <a:t>2.</a:t>
            </a:r>
            <a:r>
              <a:rPr lang="zh-CN" altLang="en-US" dirty="0"/>
              <a:t>无线通信技术：包括通信协议、信道接入控制、数据传输和通信安全等技术，以确保可靠的数据传输。</a:t>
            </a:r>
          </a:p>
          <a:p>
            <a:r>
              <a:rPr lang="zh-CN" altLang="en-US" dirty="0"/>
              <a:t>路由协议：设计高效的路由协议以实现可靠和高效的数据传输，并考虑网络拓扑的动态变化和能量消耗均衡。</a:t>
            </a:r>
          </a:p>
          <a:p>
            <a:r>
              <a:rPr lang="en-US" altLang="zh-CN" dirty="0"/>
              <a:t>3.</a:t>
            </a:r>
            <a:r>
              <a:rPr lang="zh-CN" altLang="en-US" dirty="0"/>
              <a:t>分布式数据处理：设计分布式的数据处理和聚合算法，减少能量消耗和数据传输开销。</a:t>
            </a:r>
          </a:p>
          <a:p>
            <a:r>
              <a:rPr lang="en-US" altLang="zh-CN" dirty="0"/>
              <a:t>4.</a:t>
            </a:r>
            <a:r>
              <a:rPr lang="zh-CN" altLang="en-US" dirty="0"/>
              <a:t>数据融合技术：整合来自多个传感器节点的数据，提高数据精确度、可靠性和实用性。</a:t>
            </a:r>
          </a:p>
          <a:p>
            <a:r>
              <a:rPr lang="en-US" altLang="zh-CN" dirty="0"/>
              <a:t>5.</a:t>
            </a:r>
            <a:r>
              <a:rPr lang="zh-CN" altLang="en-US" dirty="0"/>
              <a:t>定位与同步技术：支持传感器节点的位置感知和时间同步。</a:t>
            </a:r>
          </a:p>
          <a:p>
            <a:r>
              <a:rPr lang="en-US" altLang="zh-CN" dirty="0"/>
              <a:t>6.</a:t>
            </a:r>
            <a:r>
              <a:rPr lang="zh-CN" altLang="en-US" dirty="0"/>
              <a:t>安全与隐私保护：保护数据传输安全，防止信息泄露和网络攻击，确保数据的机密性、完整性和可用性。</a:t>
            </a:r>
          </a:p>
          <a:p>
            <a:r>
              <a:rPr lang="en-US" altLang="zh-CN" dirty="0"/>
              <a:t>7.</a:t>
            </a:r>
            <a:r>
              <a:rPr lang="zh-CN" altLang="en-US" dirty="0"/>
              <a:t>自适应网络优化：自适应拓扑调整、传输功率控制和频谱管理等，以应对网络动态变化和环境变化。</a:t>
            </a:r>
          </a:p>
          <a:p>
            <a:r>
              <a:rPr lang="zh-CN" altLang="en-US" dirty="0"/>
              <a:t>     这些关键技术的综合应用和发展，将提高无线传感器网络的性能和适用范围，并推动其在各种领域的广泛应用</a:t>
            </a:r>
            <a:r>
              <a:rPr lang="zh-CN" altLang="en-US" sz="1600" dirty="0"/>
              <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7CFB1EEF-B761-4911-A2FD-18DBD3241D03}" type="slidenum">
              <a:rPr lang="zh-CN" altLang="en-US" spc="90" smtClean="0"/>
              <a:t>11</a:t>
            </a:fld>
            <a:endParaRPr lang="zh-CN" altLang="en-US" spc="90" dirty="0"/>
          </a:p>
        </p:txBody>
      </p:sp>
      <p:sp>
        <p:nvSpPr>
          <p:cNvPr id="4" name="文本框 3"/>
          <p:cNvSpPr txBox="1"/>
          <p:nvPr/>
        </p:nvSpPr>
        <p:spPr>
          <a:xfrm>
            <a:off x="109728" y="677918"/>
            <a:ext cx="6096000" cy="369332"/>
          </a:xfrm>
          <a:prstGeom prst="rect">
            <a:avLst/>
          </a:prstGeom>
          <a:noFill/>
        </p:spPr>
        <p:txBody>
          <a:bodyPr wrap="square">
            <a:spAutoFit/>
          </a:bodyPr>
          <a:lstStyle/>
          <a:p>
            <a:r>
              <a:rPr lang="en-US" altLang="zh-CN" dirty="0"/>
              <a:t>1.6</a:t>
            </a:r>
            <a:r>
              <a:rPr lang="zh-CN" altLang="en-US" dirty="0"/>
              <a:t>无线传感器网络的应用前景</a:t>
            </a:r>
          </a:p>
        </p:txBody>
      </p:sp>
      <p:sp>
        <p:nvSpPr>
          <p:cNvPr id="6" name="文本框 5"/>
          <p:cNvSpPr txBox="1"/>
          <p:nvPr/>
        </p:nvSpPr>
        <p:spPr>
          <a:xfrm>
            <a:off x="443230" y="1315085"/>
            <a:ext cx="6088380" cy="4206240"/>
          </a:xfrm>
          <a:prstGeom prst="rect">
            <a:avLst/>
          </a:prstGeom>
          <a:noFill/>
        </p:spPr>
        <p:txBody>
          <a:bodyPr wrap="square">
            <a:spAutoFit/>
          </a:bodyPr>
          <a:lstStyle/>
          <a:p>
            <a:r>
              <a:rPr lang="zh-CN" altLang="en-US" dirty="0"/>
              <a:t>  无线传感器网络具有广阔的应用前景，其应用领域包括但不限于以下几个方面：</a:t>
            </a:r>
          </a:p>
          <a:p>
            <a:r>
              <a:rPr lang="en-US" altLang="zh-CN" dirty="0"/>
              <a:t>1.</a:t>
            </a:r>
            <a:r>
              <a:rPr lang="zh-CN" altLang="en-US" dirty="0"/>
              <a:t>环境监测：无线传感器网络可用于监测空气质量、水质、土壤质量等环境指标，帮助实现环境保护和资源管理。</a:t>
            </a:r>
          </a:p>
          <a:p>
            <a:r>
              <a:rPr lang="en-US" altLang="zh-CN" dirty="0"/>
              <a:t>2.</a:t>
            </a:r>
            <a:r>
              <a:rPr lang="zh-CN" altLang="en-US" dirty="0"/>
              <a:t>智能城市：应用于智能交通、垃圾管理、城市安防等领域，以提升城市管理效率、资源利用率和居民生活质量。</a:t>
            </a:r>
          </a:p>
          <a:p>
            <a:r>
              <a:rPr lang="en-US" altLang="zh-CN" dirty="0"/>
              <a:t>3.</a:t>
            </a:r>
            <a:r>
              <a:rPr lang="zh-CN" altLang="en-US" dirty="0"/>
              <a:t>工业自动化：用于实现工厂生产过程的监控、自动化控制和设备维护，提高生产效率和产品质量。</a:t>
            </a:r>
          </a:p>
          <a:p>
            <a:r>
              <a:rPr lang="en-US" altLang="zh-CN" dirty="0"/>
              <a:t>4.</a:t>
            </a:r>
            <a:r>
              <a:rPr lang="zh-CN" altLang="en-US" dirty="0"/>
              <a:t>医疗保健：通过监测病人生命体征、环境条件等，实现远程医疗监护、疾病预防和健康管理。</a:t>
            </a:r>
          </a:p>
          <a:p>
            <a:r>
              <a:rPr lang="en-US" altLang="zh-CN" dirty="0"/>
              <a:t>5.</a:t>
            </a:r>
            <a:r>
              <a:rPr lang="zh-CN" altLang="en-US" dirty="0"/>
              <a:t>农业监测：应用于农作物生长监测、灌溉控制、病虫害预防等，提高农业生产效率和农产品质量。</a:t>
            </a:r>
          </a:p>
          <a:p>
            <a:r>
              <a:rPr lang="en-US" altLang="zh-CN" dirty="0"/>
              <a:t>6.</a:t>
            </a:r>
            <a:r>
              <a:rPr lang="zh-CN" altLang="en-US" dirty="0"/>
              <a:t>物联网应用：与物联网技术结合，实现智能家居、智能交通、智能健康等应用，提升生活品质和便利性。</a:t>
            </a:r>
          </a:p>
          <a:p>
            <a:r>
              <a:rPr lang="zh-CN" altLang="en-US" dirty="0"/>
              <a:t>    </a:t>
            </a:r>
          </a:p>
        </p:txBody>
      </p:sp>
      <p:pic>
        <p:nvPicPr>
          <p:cNvPr id="3" name="图片 2" descr="2023-10-28 10:32:17.323000"/>
          <p:cNvPicPr>
            <a:picLocks noChangeAspect="1"/>
          </p:cNvPicPr>
          <p:nvPr>
            <p:custDataLst>
              <p:tags r:id="rId1"/>
            </p:custDataLst>
          </p:nvPr>
        </p:nvPicPr>
        <p:blipFill>
          <a:blip r:embed="rId3"/>
          <a:stretch>
            <a:fillRect/>
          </a:stretch>
        </p:blipFill>
        <p:spPr>
          <a:xfrm>
            <a:off x="6645275" y="1315085"/>
            <a:ext cx="5354320" cy="401447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PA-文本框 18"/>
          <p:cNvSpPr txBox="1"/>
          <p:nvPr>
            <p:custDataLst>
              <p:tags r:id="rId1"/>
            </p:custDataLst>
          </p:nvPr>
        </p:nvSpPr>
        <p:spPr>
          <a:xfrm>
            <a:off x="2927903" y="2256831"/>
            <a:ext cx="2339685" cy="2544426"/>
          </a:xfrm>
          <a:custGeom>
            <a:avLst/>
            <a:gdLst/>
            <a:ahLst/>
            <a:cxnLst/>
            <a:rect l="l" t="t" r="r" b="b"/>
            <a:pathLst>
              <a:path w="2339685" h="2544426">
                <a:moveTo>
                  <a:pt x="1721011" y="1637928"/>
                </a:moveTo>
                <a:cubicBezTo>
                  <a:pt x="1682437" y="1674524"/>
                  <a:pt x="1649302" y="1708153"/>
                  <a:pt x="1621608" y="1738815"/>
                </a:cubicBezTo>
                <a:cubicBezTo>
                  <a:pt x="1604793" y="1757607"/>
                  <a:pt x="1591935" y="1772691"/>
                  <a:pt x="1583033" y="1784065"/>
                </a:cubicBezTo>
                <a:cubicBezTo>
                  <a:pt x="1574132" y="1795440"/>
                  <a:pt x="1566713" y="1806320"/>
                  <a:pt x="1560779" y="1816705"/>
                </a:cubicBezTo>
                <a:cubicBezTo>
                  <a:pt x="1554844" y="1827091"/>
                  <a:pt x="1550888" y="1836487"/>
                  <a:pt x="1548910" y="1844894"/>
                </a:cubicBezTo>
                <a:cubicBezTo>
                  <a:pt x="1546932" y="1853301"/>
                  <a:pt x="1548910" y="1859483"/>
                  <a:pt x="1554844" y="1863440"/>
                </a:cubicBezTo>
                <a:lnTo>
                  <a:pt x="1691338" y="1863440"/>
                </a:lnTo>
                <a:lnTo>
                  <a:pt x="1588968" y="2275889"/>
                </a:lnTo>
                <a:lnTo>
                  <a:pt x="848636" y="2275889"/>
                </a:lnTo>
                <a:close/>
                <a:moveTo>
                  <a:pt x="1308562" y="66763"/>
                </a:moveTo>
                <a:cubicBezTo>
                  <a:pt x="1353071" y="66763"/>
                  <a:pt x="1401041" y="69236"/>
                  <a:pt x="1452474" y="74181"/>
                </a:cubicBezTo>
                <a:cubicBezTo>
                  <a:pt x="1503907" y="79127"/>
                  <a:pt x="1554350" y="88523"/>
                  <a:pt x="1603804" y="102370"/>
                </a:cubicBezTo>
                <a:cubicBezTo>
                  <a:pt x="1653259" y="116218"/>
                  <a:pt x="1699746" y="135257"/>
                  <a:pt x="1743265" y="159490"/>
                </a:cubicBezTo>
                <a:cubicBezTo>
                  <a:pt x="1786785" y="183723"/>
                  <a:pt x="1823876" y="214632"/>
                  <a:pt x="1854538" y="252217"/>
                </a:cubicBezTo>
                <a:lnTo>
                  <a:pt x="1075632" y="824898"/>
                </a:lnTo>
                <a:cubicBezTo>
                  <a:pt x="1084534" y="816986"/>
                  <a:pt x="1098134" y="805117"/>
                  <a:pt x="1116432" y="789291"/>
                </a:cubicBezTo>
                <a:cubicBezTo>
                  <a:pt x="1134730" y="773466"/>
                  <a:pt x="1154264" y="755662"/>
                  <a:pt x="1175035" y="735880"/>
                </a:cubicBezTo>
                <a:cubicBezTo>
                  <a:pt x="1195806" y="716099"/>
                  <a:pt x="1216577" y="695328"/>
                  <a:pt x="1237348" y="673568"/>
                </a:cubicBezTo>
                <a:cubicBezTo>
                  <a:pt x="1258118" y="651808"/>
                  <a:pt x="1275675" y="630543"/>
                  <a:pt x="1290016" y="609772"/>
                </a:cubicBezTo>
                <a:cubicBezTo>
                  <a:pt x="1304358" y="589001"/>
                  <a:pt x="1314496" y="569714"/>
                  <a:pt x="1320431" y="551910"/>
                </a:cubicBezTo>
                <a:cubicBezTo>
                  <a:pt x="1326365" y="534107"/>
                  <a:pt x="1325376" y="519765"/>
                  <a:pt x="1317464" y="508885"/>
                </a:cubicBezTo>
                <a:cubicBezTo>
                  <a:pt x="1298671" y="498005"/>
                  <a:pt x="1279878" y="490587"/>
                  <a:pt x="1261086" y="486631"/>
                </a:cubicBezTo>
                <a:cubicBezTo>
                  <a:pt x="1242293" y="482674"/>
                  <a:pt x="1222017" y="480696"/>
                  <a:pt x="1200257" y="480696"/>
                </a:cubicBezTo>
                <a:cubicBezTo>
                  <a:pt x="1155748" y="480696"/>
                  <a:pt x="1115195" y="490340"/>
                  <a:pt x="1078599" y="509627"/>
                </a:cubicBezTo>
                <a:cubicBezTo>
                  <a:pt x="1042003" y="528914"/>
                  <a:pt x="1009363" y="554136"/>
                  <a:pt x="980680" y="585292"/>
                </a:cubicBezTo>
                <a:cubicBezTo>
                  <a:pt x="951996" y="616448"/>
                  <a:pt x="927763" y="651561"/>
                  <a:pt x="907982" y="690630"/>
                </a:cubicBezTo>
                <a:cubicBezTo>
                  <a:pt x="888200" y="729699"/>
                  <a:pt x="873858" y="768520"/>
                  <a:pt x="864956" y="807095"/>
                </a:cubicBezTo>
                <a:lnTo>
                  <a:pt x="863473" y="817480"/>
                </a:lnTo>
                <a:lnTo>
                  <a:pt x="314529" y="817480"/>
                </a:lnTo>
                <a:lnTo>
                  <a:pt x="318980" y="799677"/>
                </a:lnTo>
                <a:cubicBezTo>
                  <a:pt x="346675" y="689888"/>
                  <a:pt x="393162" y="589990"/>
                  <a:pt x="458442" y="499983"/>
                </a:cubicBezTo>
                <a:cubicBezTo>
                  <a:pt x="523721" y="409976"/>
                  <a:pt x="600870" y="332828"/>
                  <a:pt x="689888" y="268537"/>
                </a:cubicBezTo>
                <a:cubicBezTo>
                  <a:pt x="778906" y="204246"/>
                  <a:pt x="876578" y="154545"/>
                  <a:pt x="982905" y="119432"/>
                </a:cubicBezTo>
                <a:cubicBezTo>
                  <a:pt x="1089232" y="84319"/>
                  <a:pt x="1197784" y="66763"/>
                  <a:pt x="1308562" y="66763"/>
                </a:cubicBezTo>
                <a:close/>
                <a:moveTo>
                  <a:pt x="2339685" y="0"/>
                </a:moveTo>
                <a:cubicBezTo>
                  <a:pt x="2330783" y="7913"/>
                  <a:pt x="2308034" y="30661"/>
                  <a:pt x="2271438" y="68247"/>
                </a:cubicBezTo>
                <a:cubicBezTo>
                  <a:pt x="2234842" y="105832"/>
                  <a:pt x="2194536" y="153803"/>
                  <a:pt x="2150522" y="212159"/>
                </a:cubicBezTo>
                <a:cubicBezTo>
                  <a:pt x="2106508" y="270515"/>
                  <a:pt x="2063977" y="337278"/>
                  <a:pt x="2022930" y="412449"/>
                </a:cubicBezTo>
                <a:cubicBezTo>
                  <a:pt x="1981883" y="487620"/>
                  <a:pt x="1952457" y="566252"/>
                  <a:pt x="1934654" y="648346"/>
                </a:cubicBezTo>
                <a:cubicBezTo>
                  <a:pt x="1919817" y="710659"/>
                  <a:pt x="1902014" y="766789"/>
                  <a:pt x="1881243" y="816738"/>
                </a:cubicBezTo>
                <a:cubicBezTo>
                  <a:pt x="1860472" y="866687"/>
                  <a:pt x="1836240" y="913916"/>
                  <a:pt x="1808545" y="958425"/>
                </a:cubicBezTo>
                <a:cubicBezTo>
                  <a:pt x="1780851" y="1002934"/>
                  <a:pt x="1748953" y="1045712"/>
                  <a:pt x="1712851" y="1086759"/>
                </a:cubicBezTo>
                <a:cubicBezTo>
                  <a:pt x="1676749" y="1127806"/>
                  <a:pt x="1636444" y="1170090"/>
                  <a:pt x="1591935" y="1213610"/>
                </a:cubicBezTo>
                <a:cubicBezTo>
                  <a:pt x="1546437" y="1258118"/>
                  <a:pt x="1488328" y="1309798"/>
                  <a:pt x="1417609" y="1368649"/>
                </a:cubicBezTo>
                <a:cubicBezTo>
                  <a:pt x="1346889" y="1427499"/>
                  <a:pt x="1264547" y="1494016"/>
                  <a:pt x="1170584" y="1568197"/>
                </a:cubicBezTo>
                <a:lnTo>
                  <a:pt x="830833" y="1863440"/>
                </a:lnTo>
                <a:lnTo>
                  <a:pt x="1269987" y="1863440"/>
                </a:lnTo>
                <a:lnTo>
                  <a:pt x="339751" y="2544426"/>
                </a:lnTo>
                <a:cubicBezTo>
                  <a:pt x="347664" y="2537502"/>
                  <a:pt x="359780" y="2526622"/>
                  <a:pt x="376100" y="2511786"/>
                </a:cubicBezTo>
                <a:cubicBezTo>
                  <a:pt x="392420" y="2496950"/>
                  <a:pt x="409976" y="2480135"/>
                  <a:pt x="428769" y="2461342"/>
                </a:cubicBezTo>
                <a:cubicBezTo>
                  <a:pt x="447562" y="2442550"/>
                  <a:pt x="466107" y="2423263"/>
                  <a:pt x="484405" y="2403481"/>
                </a:cubicBezTo>
                <a:cubicBezTo>
                  <a:pt x="502703" y="2383699"/>
                  <a:pt x="518034" y="2365154"/>
                  <a:pt x="530398" y="2347845"/>
                </a:cubicBezTo>
                <a:cubicBezTo>
                  <a:pt x="542761" y="2330536"/>
                  <a:pt x="550921" y="2315205"/>
                  <a:pt x="554878" y="2301852"/>
                </a:cubicBezTo>
                <a:cubicBezTo>
                  <a:pt x="558834" y="2288499"/>
                  <a:pt x="555867" y="2279845"/>
                  <a:pt x="545976" y="2275889"/>
                </a:cubicBezTo>
                <a:lnTo>
                  <a:pt x="0" y="2275889"/>
                </a:lnTo>
                <a:lnTo>
                  <a:pt x="86050" y="1928719"/>
                </a:lnTo>
                <a:lnTo>
                  <a:pt x="988098" y="1200257"/>
                </a:lnTo>
                <a:cubicBezTo>
                  <a:pt x="1017770" y="1174541"/>
                  <a:pt x="1053377" y="1142395"/>
                  <a:pt x="1094919" y="1103821"/>
                </a:cubicBezTo>
                <a:cubicBezTo>
                  <a:pt x="1136461" y="1065246"/>
                  <a:pt x="1176519" y="1023952"/>
                  <a:pt x="1215093" y="979938"/>
                </a:cubicBezTo>
                <a:cubicBezTo>
                  <a:pt x="1253667" y="935923"/>
                  <a:pt x="1287544" y="890920"/>
                  <a:pt x="1316722" y="844927"/>
                </a:cubicBezTo>
                <a:cubicBezTo>
                  <a:pt x="1345900" y="798935"/>
                  <a:pt x="1363456" y="754673"/>
                  <a:pt x="1369391" y="712142"/>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lvl1pPr indent="0" algn="ctr">
              <a:lnSpc>
                <a:spcPct val="90000"/>
              </a:lnSpc>
              <a:spcBef>
                <a:spcPts val="1000"/>
              </a:spcBef>
              <a:buFont typeface="Arial" charset="0"/>
              <a:buNone/>
              <a:defRPr sz="23900">
                <a:solidFill>
                  <a:schemeClr val="accent1"/>
                </a:solidFill>
                <a:latin typeface="Facon" pitchFamily="2" charset="0"/>
              </a:defRPr>
            </a:lvl1pPr>
            <a:lvl2pPr indent="0" algn="ctr">
              <a:lnSpc>
                <a:spcPct val="90000"/>
              </a:lnSpc>
              <a:spcBef>
                <a:spcPts val="500"/>
              </a:spcBef>
              <a:buFont typeface="Arial" charset="0"/>
              <a:buNone/>
              <a:defRPr sz="9600">
                <a:latin typeface="Facon" pitchFamily="2" charset="0"/>
              </a:defRPr>
            </a:lvl2pPr>
            <a:lvl3pPr indent="0" algn="ctr">
              <a:lnSpc>
                <a:spcPct val="90000"/>
              </a:lnSpc>
              <a:spcBef>
                <a:spcPts val="500"/>
              </a:spcBef>
              <a:buFont typeface="Arial" charset="0"/>
              <a:buNone/>
              <a:defRPr sz="9600">
                <a:latin typeface="Facon" pitchFamily="2" charset="0"/>
              </a:defRPr>
            </a:lvl3pPr>
            <a:lvl4pPr indent="0" algn="ctr">
              <a:lnSpc>
                <a:spcPct val="90000"/>
              </a:lnSpc>
              <a:spcBef>
                <a:spcPts val="500"/>
              </a:spcBef>
              <a:buFont typeface="Arial" charset="0"/>
              <a:buNone/>
              <a:defRPr sz="9600">
                <a:latin typeface="Facon" pitchFamily="2" charset="0"/>
              </a:defRPr>
            </a:lvl4pPr>
            <a:lvl5pPr indent="0" algn="ctr">
              <a:lnSpc>
                <a:spcPct val="90000"/>
              </a:lnSpc>
              <a:spcBef>
                <a:spcPts val="500"/>
              </a:spcBef>
              <a:buFont typeface="Arial" charset="0"/>
              <a:buNone/>
              <a:defRPr sz="9600">
                <a:latin typeface="Facon" pitchFamily="2" charset="0"/>
              </a:defRPr>
            </a:lvl5pPr>
            <a:lvl6pPr marL="2514600" indent="-228600">
              <a:lnSpc>
                <a:spcPct val="90000"/>
              </a:lnSpc>
              <a:spcBef>
                <a:spcPts val="500"/>
              </a:spcBef>
              <a:buFont typeface="Arial" charset="0"/>
              <a:buChar char="•"/>
            </a:lvl6pPr>
            <a:lvl7pPr marL="2971800" indent="-228600">
              <a:lnSpc>
                <a:spcPct val="90000"/>
              </a:lnSpc>
              <a:spcBef>
                <a:spcPts val="500"/>
              </a:spcBef>
              <a:buFont typeface="Arial" charset="0"/>
              <a:buChar char="•"/>
            </a:lvl7pPr>
            <a:lvl8pPr marL="3429000" indent="-228600">
              <a:lnSpc>
                <a:spcPct val="90000"/>
              </a:lnSpc>
              <a:spcBef>
                <a:spcPts val="500"/>
              </a:spcBef>
              <a:buFont typeface="Arial" charset="0"/>
              <a:buChar char="•"/>
            </a:lvl8pPr>
            <a:lvl9pPr marL="3886200" indent="-228600">
              <a:lnSpc>
                <a:spcPct val="90000"/>
              </a:lnSpc>
              <a:spcBef>
                <a:spcPts val="500"/>
              </a:spcBef>
              <a:buFont typeface="Arial" charset="0"/>
              <a:buChar char="•"/>
            </a:lvl9pPr>
          </a:lstStyle>
          <a:p>
            <a:endParaRPr lang="zh-CN" altLang="en-US"/>
          </a:p>
        </p:txBody>
      </p:sp>
      <p:sp>
        <p:nvSpPr>
          <p:cNvPr id="9" name="矩形 8"/>
          <p:cNvSpPr/>
          <p:nvPr/>
        </p:nvSpPr>
        <p:spPr>
          <a:xfrm>
            <a:off x="4886896" y="3156687"/>
            <a:ext cx="6421184" cy="1754326"/>
          </a:xfrm>
          <a:prstGeom prst="rect">
            <a:avLst/>
          </a:prstGeom>
        </p:spPr>
        <p:txBody>
          <a:bodyPr wrap="square">
            <a:spAutoFit/>
          </a:bodyPr>
          <a:lstStyle/>
          <a:p>
            <a:r>
              <a:rPr lang="zh-CN" altLang="en-US" sz="5400" dirty="0">
                <a:solidFill>
                  <a:schemeClr val="accent1"/>
                </a:solidFill>
                <a:latin typeface="+mj-ea"/>
                <a:ea typeface="+mj-ea"/>
              </a:rPr>
              <a:t>无线传感器网络路由                   协议</a:t>
            </a:r>
          </a:p>
        </p:txBody>
      </p:sp>
      <p:sp>
        <p:nvSpPr>
          <p:cNvPr id="10" name="文本框 9"/>
          <p:cNvSpPr txBox="1"/>
          <p:nvPr/>
        </p:nvSpPr>
        <p:spPr>
          <a:xfrm>
            <a:off x="4984433" y="2551837"/>
            <a:ext cx="2618025" cy="523220"/>
          </a:xfrm>
          <a:prstGeom prst="rect">
            <a:avLst/>
          </a:prstGeom>
          <a:noFill/>
        </p:spPr>
        <p:txBody>
          <a:bodyPr wrap="square" rtlCol="0">
            <a:spAutoFit/>
          </a:bodyPr>
          <a:lstStyle/>
          <a:p>
            <a:r>
              <a:rPr lang="zh-CN" altLang="en-US" sz="2800" dirty="0">
                <a:solidFill>
                  <a:schemeClr val="accent1"/>
                </a:solidFill>
                <a:latin typeface="+mj-ea"/>
                <a:ea typeface="+mj-ea"/>
              </a:rPr>
              <a:t>第二部分</a:t>
            </a:r>
            <a:r>
              <a:rPr lang="zh-CN" altLang="en-US" sz="2800" spc="-150" dirty="0">
                <a:solidFill>
                  <a:srgbClr val="FF9900"/>
                </a:solidFill>
                <a:latin typeface="+mj-ea"/>
                <a:ea typeface="+mj-ea"/>
                <a:sym typeface="Wingdings 3" pitchFamily="18" charset="2"/>
              </a:rPr>
              <a:t></a:t>
            </a:r>
            <a:endParaRPr lang="zh-CN" altLang="en-US" sz="2800" dirty="0">
              <a:solidFill>
                <a:schemeClr val="accent1"/>
              </a:solidFill>
              <a:latin typeface="+mj-ea"/>
              <a:ea typeface="+mj-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r>
              <a:rPr lang="en-US" altLang="zh-CN" spc="90" dirty="0"/>
              <a:t> </a:t>
            </a:r>
            <a:fld id="{7CFB1EEF-B761-4911-A2FD-18DBD3241D03}" type="slidenum">
              <a:rPr lang="zh-CN" altLang="en-US" spc="90" dirty="0" smtClean="0"/>
              <a:t>13</a:t>
            </a:fld>
            <a:endParaRPr lang="zh-CN" altLang="en-US" spc="90" dirty="0"/>
          </a:p>
        </p:txBody>
      </p:sp>
      <p:sp>
        <p:nvSpPr>
          <p:cNvPr id="5" name="文本框 4"/>
          <p:cNvSpPr txBox="1"/>
          <p:nvPr/>
        </p:nvSpPr>
        <p:spPr>
          <a:xfrm>
            <a:off x="108155" y="748710"/>
            <a:ext cx="6352032" cy="400110"/>
          </a:xfrm>
          <a:prstGeom prst="rect">
            <a:avLst/>
          </a:prstGeom>
          <a:noFill/>
        </p:spPr>
        <p:txBody>
          <a:bodyPr wrap="square">
            <a:spAutoFit/>
          </a:bodyPr>
          <a:lstStyle/>
          <a:p>
            <a:r>
              <a:rPr lang="en-US" altLang="zh-CN" sz="2000" dirty="0"/>
              <a:t>2.1 </a:t>
            </a:r>
            <a:r>
              <a:rPr lang="zh-CN" altLang="en-US" sz="2000" dirty="0"/>
              <a:t>无线传感器网络路由协议的设计要求及分类方法</a:t>
            </a:r>
          </a:p>
        </p:txBody>
      </p:sp>
      <p:sp>
        <p:nvSpPr>
          <p:cNvPr id="7" name="文本框 6"/>
          <p:cNvSpPr txBox="1"/>
          <p:nvPr/>
        </p:nvSpPr>
        <p:spPr>
          <a:xfrm>
            <a:off x="346229" y="1224574"/>
            <a:ext cx="11443317" cy="2585323"/>
          </a:xfrm>
          <a:prstGeom prst="rect">
            <a:avLst/>
          </a:prstGeom>
          <a:noFill/>
        </p:spPr>
        <p:txBody>
          <a:bodyPr wrap="square">
            <a:spAutoFit/>
          </a:bodyPr>
          <a:lstStyle/>
          <a:p>
            <a:r>
              <a:rPr lang="zh-CN" altLang="en-US" dirty="0"/>
              <a:t>       在设计无线传感器网络的路由协议时，需要考虑以下要求：</a:t>
            </a:r>
          </a:p>
          <a:p>
            <a:r>
              <a:rPr lang="en-US" altLang="zh-CN" dirty="0"/>
              <a:t>1.</a:t>
            </a:r>
            <a:r>
              <a:rPr lang="zh-CN" altLang="en-US" dirty="0"/>
              <a:t>能耗效率：由于传感器节点通常由有限的能量供电，路由协议应设计为尽可能减少能量消耗，延长网络的寿命。</a:t>
            </a:r>
            <a:endParaRPr lang="en-US" altLang="zh-CN" dirty="0"/>
          </a:p>
          <a:p>
            <a:r>
              <a:rPr lang="en-US" altLang="zh-CN" dirty="0"/>
              <a:t>2.</a:t>
            </a:r>
            <a:r>
              <a:rPr lang="zh-CN" altLang="en-US" dirty="0"/>
              <a:t>低成本：传感器节点通常是成本较低的设备，因此设计的路由协议应该是经济有效的，以降低整体系统的成本。</a:t>
            </a:r>
          </a:p>
          <a:p>
            <a:r>
              <a:rPr lang="en-US" altLang="zh-CN" dirty="0"/>
              <a:t>3.</a:t>
            </a:r>
            <a:r>
              <a:rPr lang="zh-CN" altLang="en-US" dirty="0"/>
              <a:t>网络可扩展性：传感器网络可能需要覆盖大范围的区域，因此路由协议应该能够支持网络的可扩展性，以适应不同规模的应用需求。</a:t>
            </a:r>
          </a:p>
          <a:p>
            <a:r>
              <a:rPr lang="en-US" altLang="zh-CN" dirty="0"/>
              <a:t>4.</a:t>
            </a:r>
            <a:r>
              <a:rPr lang="zh-CN" altLang="en-US" dirty="0"/>
              <a:t>适应动态变化的拓扑结构：无线传感器网络中的节点可能会因为能量消耗不均、环境变化等原因导致拓扑结构的变化，因此路由协议应具备适应动态变化的能力。</a:t>
            </a:r>
          </a:p>
          <a:p>
            <a:r>
              <a:rPr lang="en-US" altLang="zh-CN" dirty="0"/>
              <a:t>5.</a:t>
            </a:r>
            <a:r>
              <a:rPr lang="zh-CN" altLang="en-US" dirty="0"/>
              <a:t>数据传输的可靠性：传感器网络中收集的数据可能用于关键应用，因此路由协议应该保证数据传输的可靠性，防止数据丢失或损坏。</a:t>
            </a:r>
            <a:endParaRPr lang="en-US" altLang="zh-CN" dirty="0"/>
          </a:p>
        </p:txBody>
      </p:sp>
      <p:sp>
        <p:nvSpPr>
          <p:cNvPr id="9" name="文本框 8"/>
          <p:cNvSpPr txBox="1"/>
          <p:nvPr/>
        </p:nvSpPr>
        <p:spPr>
          <a:xfrm>
            <a:off x="346229" y="3809897"/>
            <a:ext cx="11443317" cy="2862322"/>
          </a:xfrm>
          <a:prstGeom prst="rect">
            <a:avLst/>
          </a:prstGeom>
          <a:noFill/>
        </p:spPr>
        <p:txBody>
          <a:bodyPr wrap="square">
            <a:spAutoFit/>
          </a:bodyPr>
          <a:lstStyle/>
          <a:p>
            <a:r>
              <a:rPr lang="zh-CN" altLang="en-US" dirty="0"/>
              <a:t>     根据实现的方式和目标，可以将无线传感器网络的路由协议分为以下几类：</a:t>
            </a:r>
          </a:p>
          <a:p>
            <a:r>
              <a:rPr lang="en-US" altLang="zh-CN" dirty="0"/>
              <a:t>1.</a:t>
            </a:r>
            <a:r>
              <a:rPr lang="zh-CN" altLang="en-US" dirty="0"/>
              <a:t>平面型路由协议：这类协议通常适用于拓扑结构较为平坦的传感器网络，主要考虑网络中节点之间的距离关系和通信链路的质量。</a:t>
            </a:r>
          </a:p>
          <a:p>
            <a:r>
              <a:rPr lang="en-US" altLang="zh-CN" dirty="0"/>
              <a:t>2.</a:t>
            </a:r>
            <a:r>
              <a:rPr lang="zh-CN" altLang="en-US" dirty="0"/>
              <a:t>层次型路由协议：这类协议将网络划分为不同的层次，各个层次之间负责不同的任务，从而降低整体网络的复杂性并提高网络的可扩展性。</a:t>
            </a:r>
          </a:p>
          <a:p>
            <a:r>
              <a:rPr lang="en-US" altLang="zh-CN" dirty="0"/>
              <a:t>3.</a:t>
            </a:r>
            <a:r>
              <a:rPr lang="zh-CN" altLang="en-US" dirty="0"/>
              <a:t>基于位置的路由协议：这类协议利用传感器节点的位置信息来进行路由决策，通常能够提高数据传输的效率和能耗的优化。</a:t>
            </a:r>
          </a:p>
          <a:p>
            <a:r>
              <a:rPr lang="en-US" altLang="zh-CN" dirty="0"/>
              <a:t>4.</a:t>
            </a:r>
            <a:r>
              <a:rPr lang="zh-CN" altLang="en-US" dirty="0"/>
              <a:t>数据中心型路由协议：这类协议通常用于大规模的传感器网络，将一部分节点作为数据中心进行管理和协调，其余节点通过这些数据中心进行数据传输和通信。</a:t>
            </a:r>
          </a:p>
          <a:p>
            <a:r>
              <a:rPr lang="zh-CN" altLang="en-US" dirty="0"/>
              <a:t>设计无线传感器网络路由协议时，需要综合考虑上述要求并根据具体应用场景选择合适的路由协议类型。</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r>
              <a:rPr lang="zh-CN" altLang="en-US"/>
              <a:t>  </a:t>
            </a:r>
            <a:r>
              <a:rPr lang="en-US" altLang="zh-CN" spc="90"/>
              <a:t>Page </a:t>
            </a:r>
            <a:fld id="{7CFB1EEF-B761-4911-A2FD-18DBD3241D03}" type="slidenum">
              <a:rPr lang="zh-CN" altLang="en-US" spc="90" smtClean="0"/>
              <a:t>14</a:t>
            </a:fld>
            <a:endParaRPr lang="zh-CN" altLang="en-US" spc="90" dirty="0"/>
          </a:p>
        </p:txBody>
      </p:sp>
      <p:sp>
        <p:nvSpPr>
          <p:cNvPr id="4" name="文本框 3"/>
          <p:cNvSpPr txBox="1"/>
          <p:nvPr/>
        </p:nvSpPr>
        <p:spPr>
          <a:xfrm>
            <a:off x="245807" y="764147"/>
            <a:ext cx="6351638" cy="400110"/>
          </a:xfrm>
          <a:prstGeom prst="rect">
            <a:avLst/>
          </a:prstGeom>
          <a:noFill/>
        </p:spPr>
        <p:txBody>
          <a:bodyPr wrap="square">
            <a:spAutoFit/>
          </a:bodyPr>
          <a:lstStyle/>
          <a:p>
            <a:r>
              <a:rPr lang="en-US" altLang="zh-CN" sz="2000" dirty="0"/>
              <a:t>2.3</a:t>
            </a:r>
            <a:r>
              <a:rPr lang="zh-CN" altLang="en-US" sz="2000" dirty="0"/>
              <a:t>无线传感器网络平面路由协议</a:t>
            </a:r>
          </a:p>
        </p:txBody>
      </p:sp>
      <p:sp>
        <p:nvSpPr>
          <p:cNvPr id="6" name="文本框 5"/>
          <p:cNvSpPr txBox="1"/>
          <p:nvPr/>
        </p:nvSpPr>
        <p:spPr>
          <a:xfrm>
            <a:off x="157315" y="1243549"/>
            <a:ext cx="11847871" cy="4708981"/>
          </a:xfrm>
          <a:prstGeom prst="rect">
            <a:avLst/>
          </a:prstGeom>
          <a:noFill/>
        </p:spPr>
        <p:txBody>
          <a:bodyPr wrap="square">
            <a:spAutoFit/>
          </a:bodyPr>
          <a:lstStyle/>
          <a:p>
            <a:r>
              <a:rPr lang="zh-CN" altLang="en-US" sz="2000" dirty="0"/>
              <a:t>以下是一些常见的无线传感器网络平面路由协议：</a:t>
            </a:r>
            <a:endParaRPr lang="en-US" altLang="zh-CN" sz="2000" dirty="0"/>
          </a:p>
          <a:p>
            <a:endParaRPr lang="zh-CN" altLang="en-US" sz="2000" dirty="0"/>
          </a:p>
          <a:p>
            <a:r>
              <a:rPr lang="en-US" altLang="zh-CN" sz="2000" dirty="0"/>
              <a:t>1.LEACH</a:t>
            </a:r>
            <a:r>
              <a:rPr lang="zh-CN" altLang="en-US" sz="2000" dirty="0"/>
              <a:t>（低能耗自适应聚类层次）：</a:t>
            </a:r>
            <a:r>
              <a:rPr lang="en-US" altLang="zh-CN" sz="2000" dirty="0"/>
              <a:t>LEACH</a:t>
            </a:r>
            <a:r>
              <a:rPr lang="zh-CN" altLang="en-US" sz="2000" dirty="0"/>
              <a:t>是一种经典的基于聚类的平面路由协议，旨在减少传感器节点能量消耗并延长网络寿命。它通过周期性地选择集群头节点来组织传感器节点，并通过这些集群头节点来传输数据，以降低整体能量消耗。</a:t>
            </a:r>
          </a:p>
          <a:p>
            <a:r>
              <a:rPr lang="en-US" altLang="zh-CN" sz="2000" dirty="0"/>
              <a:t>2.PEGASIS</a:t>
            </a:r>
            <a:r>
              <a:rPr lang="zh-CN" altLang="en-US" sz="2000" dirty="0"/>
              <a:t>（功率有效的一对一传感器信息协同传递协议）：</a:t>
            </a:r>
            <a:r>
              <a:rPr lang="en-US" altLang="zh-CN" sz="2000" dirty="0"/>
              <a:t>PEGASIS</a:t>
            </a:r>
            <a:r>
              <a:rPr lang="zh-CN" altLang="en-US" sz="2000" dirty="0"/>
              <a:t>是一种链式路由协议，旨在通过节点之间的协作来降低能量消耗。它通过选择适当的节点顺序来传递数据，从而减少整体能量消耗并延长网络寿命。</a:t>
            </a:r>
          </a:p>
          <a:p>
            <a:r>
              <a:rPr lang="en-US" altLang="zh-CN" sz="2000" dirty="0"/>
              <a:t>3.Directed Diffusion</a:t>
            </a:r>
            <a:r>
              <a:rPr lang="zh-CN" altLang="en-US" sz="2000" dirty="0"/>
              <a:t>（定向扩散）：这是一种数据驱动的平面路由协议，它利用数据在网络中的扩散来建立和维护通信路径。该协议利用数据流向和节点之间的关系来指导数据传输，以提高能耗效率和数据传输效率。</a:t>
            </a:r>
          </a:p>
          <a:p>
            <a:r>
              <a:rPr lang="en-US" altLang="zh-CN" sz="2000" dirty="0"/>
              <a:t>4.SPIN</a:t>
            </a:r>
            <a:r>
              <a:rPr lang="zh-CN" altLang="en-US" sz="2000" dirty="0"/>
              <a:t>（传感器信息传递）：</a:t>
            </a:r>
            <a:r>
              <a:rPr lang="en-US" altLang="zh-CN" sz="2000" dirty="0"/>
              <a:t>SPIN</a:t>
            </a:r>
            <a:r>
              <a:rPr lang="zh-CN" altLang="en-US" sz="2000" dirty="0"/>
              <a:t>是一种基于数据中心的路由协议，它通过节点之间的数据交换和共享来减少能量消耗。该协议利用数据中心节点来协调和处理数据传输，从而降低整体网络的能量消耗。</a:t>
            </a:r>
          </a:p>
          <a:p>
            <a:r>
              <a:rPr lang="zh-CN" altLang="en-US" sz="2000" dirty="0"/>
              <a:t>这些平面路由协议通过不同的方式来处理无线传感器网络中的数据传输问题，以提高能耗效率、延长网络寿命并提高数据传输效率。选择适当的平面路由协议取决于特定应用场景的需求和网络结构的特点。</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r>
              <a:rPr lang="zh-CN" altLang="en-US"/>
              <a:t>  </a:t>
            </a:r>
            <a:r>
              <a:rPr lang="en-US" altLang="zh-CN" spc="90"/>
              <a:t>Page </a:t>
            </a:r>
            <a:fld id="{7CFB1EEF-B761-4911-A2FD-18DBD3241D03}" type="slidenum">
              <a:rPr lang="zh-CN" altLang="en-US" spc="90" smtClean="0"/>
              <a:t>15</a:t>
            </a:fld>
            <a:endParaRPr lang="zh-CN" altLang="en-US" spc="90" dirty="0"/>
          </a:p>
        </p:txBody>
      </p:sp>
      <p:sp>
        <p:nvSpPr>
          <p:cNvPr id="4" name="文本框 3"/>
          <p:cNvSpPr txBox="1"/>
          <p:nvPr/>
        </p:nvSpPr>
        <p:spPr>
          <a:xfrm>
            <a:off x="226142" y="734651"/>
            <a:ext cx="6351638" cy="400110"/>
          </a:xfrm>
          <a:prstGeom prst="rect">
            <a:avLst/>
          </a:prstGeom>
          <a:noFill/>
        </p:spPr>
        <p:txBody>
          <a:bodyPr wrap="square">
            <a:spAutoFit/>
          </a:bodyPr>
          <a:lstStyle/>
          <a:p>
            <a:r>
              <a:rPr lang="en-US" altLang="zh-CN" sz="2000" dirty="0"/>
              <a:t>2.4 </a:t>
            </a:r>
            <a:r>
              <a:rPr lang="zh-CN" altLang="en-US" sz="2000" dirty="0"/>
              <a:t>无线传感器网络分簇路由协议</a:t>
            </a:r>
          </a:p>
        </p:txBody>
      </p:sp>
      <p:sp>
        <p:nvSpPr>
          <p:cNvPr id="6" name="文本框 5"/>
          <p:cNvSpPr txBox="1"/>
          <p:nvPr/>
        </p:nvSpPr>
        <p:spPr>
          <a:xfrm>
            <a:off x="226142" y="1304922"/>
            <a:ext cx="6351638" cy="369332"/>
          </a:xfrm>
          <a:prstGeom prst="rect">
            <a:avLst/>
          </a:prstGeom>
          <a:noFill/>
        </p:spPr>
        <p:txBody>
          <a:bodyPr wrap="square">
            <a:spAutoFit/>
          </a:bodyPr>
          <a:lstStyle/>
          <a:p>
            <a:r>
              <a:rPr lang="en-US" altLang="zh-CN" dirty="0"/>
              <a:t>1.</a:t>
            </a:r>
            <a:r>
              <a:rPr lang="zh-CN" altLang="en-US" dirty="0"/>
              <a:t>分簇路由协议的网络结构</a:t>
            </a:r>
          </a:p>
        </p:txBody>
      </p:sp>
      <p:sp>
        <p:nvSpPr>
          <p:cNvPr id="8" name="文本框 7"/>
          <p:cNvSpPr txBox="1"/>
          <p:nvPr/>
        </p:nvSpPr>
        <p:spPr>
          <a:xfrm>
            <a:off x="0" y="1844415"/>
            <a:ext cx="7187381" cy="2031325"/>
          </a:xfrm>
          <a:prstGeom prst="rect">
            <a:avLst/>
          </a:prstGeom>
          <a:noFill/>
        </p:spPr>
        <p:txBody>
          <a:bodyPr wrap="square">
            <a:spAutoFit/>
          </a:bodyPr>
          <a:lstStyle/>
          <a:p>
            <a:r>
              <a:rPr lang="zh-CN" altLang="en-US" dirty="0"/>
              <a:t>    在分簇路由协议中，网络被划分为若干的簇（</a:t>
            </a:r>
            <a:r>
              <a:rPr lang="en-US" altLang="zh-CN" dirty="0"/>
              <a:t>Cluster)</a:t>
            </a:r>
            <a:r>
              <a:rPr lang="zh-CN" altLang="en-US" dirty="0"/>
              <a:t>。一个簇相当于一个小型的子网。每个簇通常包括一个簇头</a:t>
            </a:r>
            <a:r>
              <a:rPr lang="en-US" altLang="zh-CN" dirty="0"/>
              <a:t>(Cluster Head</a:t>
            </a:r>
            <a:r>
              <a:rPr lang="zh-CN" altLang="en-US" dirty="0"/>
              <a:t>，</a:t>
            </a:r>
            <a:r>
              <a:rPr lang="en-US" altLang="zh-CN" dirty="0"/>
              <a:t>CH)</a:t>
            </a:r>
            <a:r>
              <a:rPr lang="zh-CN" altLang="en-US" dirty="0"/>
              <a:t>，以及多个簇成员</a:t>
            </a:r>
            <a:r>
              <a:rPr lang="en-US" altLang="zh-CN" dirty="0"/>
              <a:t>(Cluster Member</a:t>
            </a:r>
            <a:r>
              <a:rPr lang="zh-CN" altLang="en-US" dirty="0"/>
              <a:t>，</a:t>
            </a:r>
            <a:r>
              <a:rPr lang="en-US" altLang="zh-CN" dirty="0"/>
              <a:t>CM)</a:t>
            </a:r>
            <a:r>
              <a:rPr lang="zh-CN" altLang="en-US" dirty="0"/>
              <a:t>。簇成员通常直接发送数据至簇头</a:t>
            </a:r>
            <a:r>
              <a:rPr lang="en-US" altLang="zh-CN" dirty="0"/>
              <a:t>(</a:t>
            </a:r>
            <a:r>
              <a:rPr lang="zh-CN" altLang="en-US" dirty="0"/>
              <a:t>簇的规模较大时也可以采用多跳方式</a:t>
            </a:r>
            <a:r>
              <a:rPr lang="en-US" altLang="zh-CN" dirty="0"/>
              <a:t>)</a:t>
            </a:r>
            <a:r>
              <a:rPr lang="zh-CN" altLang="en-US" dirty="0"/>
              <a:t>，簇头通过多跳或者单跳的方式与基站进行通信。簇头起到类似网关的作用，负责管理和控制簇内成员节点，负责收集簇内成员节点的感知数据，根据需要进行融合并转发到基站。图所</a:t>
            </a:r>
            <a:r>
              <a:rPr lang="en-US" altLang="zh-CN" dirty="0"/>
              <a:t>2.1</a:t>
            </a:r>
            <a:r>
              <a:rPr lang="zh-CN" altLang="en-US" dirty="0"/>
              <a:t>示为分簇网络的基本结构。</a:t>
            </a:r>
          </a:p>
        </p:txBody>
      </p:sp>
      <p:pic>
        <p:nvPicPr>
          <p:cNvPr id="9" name="图片 8"/>
          <p:cNvPicPr>
            <a:picLocks noChangeAspect="1"/>
          </p:cNvPicPr>
          <p:nvPr/>
        </p:nvPicPr>
        <p:blipFill>
          <a:blip r:embed="rId2"/>
          <a:stretch>
            <a:fillRect/>
          </a:stretch>
        </p:blipFill>
        <p:spPr>
          <a:xfrm>
            <a:off x="7530167" y="734651"/>
            <a:ext cx="4145896" cy="2618145"/>
          </a:xfrm>
          <a:prstGeom prst="rect">
            <a:avLst/>
          </a:prstGeom>
        </p:spPr>
      </p:pic>
      <p:sp>
        <p:nvSpPr>
          <p:cNvPr id="11" name="文本框 10"/>
          <p:cNvSpPr txBox="1"/>
          <p:nvPr/>
        </p:nvSpPr>
        <p:spPr>
          <a:xfrm>
            <a:off x="0" y="4045901"/>
            <a:ext cx="6941574" cy="1200329"/>
          </a:xfrm>
          <a:prstGeom prst="rect">
            <a:avLst/>
          </a:prstGeom>
          <a:noFill/>
        </p:spPr>
        <p:txBody>
          <a:bodyPr wrap="square">
            <a:spAutoFit/>
          </a:bodyPr>
          <a:lstStyle/>
          <a:p>
            <a:r>
              <a:rPr lang="zh-CN" altLang="en-US" dirty="0"/>
              <a:t>    多层分簇（</a:t>
            </a:r>
            <a:r>
              <a:rPr lang="en-US" altLang="zh-CN" dirty="0"/>
              <a:t>Multi-Level Clustering</a:t>
            </a:r>
            <a:r>
              <a:rPr lang="zh-CN" altLang="en-US" dirty="0"/>
              <a:t>）是一种分层式的网络结构，用于进一步组织和管理复杂的无线传感器网络。它通过在不同的层次上形成多个簇，从而实现更有效的数据处理和传输。图所</a:t>
            </a:r>
            <a:r>
              <a:rPr lang="en-US" altLang="zh-CN" dirty="0"/>
              <a:t>2.2</a:t>
            </a:r>
            <a:r>
              <a:rPr lang="zh-CN" altLang="en-US" dirty="0"/>
              <a:t>示为分簇网络的基本结构。</a:t>
            </a:r>
          </a:p>
        </p:txBody>
      </p:sp>
      <p:pic>
        <p:nvPicPr>
          <p:cNvPr id="12" name="图片 11"/>
          <p:cNvPicPr>
            <a:picLocks noChangeAspect="1"/>
          </p:cNvPicPr>
          <p:nvPr/>
        </p:nvPicPr>
        <p:blipFill>
          <a:blip r:embed="rId3"/>
          <a:stretch>
            <a:fillRect/>
          </a:stretch>
        </p:blipFill>
        <p:spPr>
          <a:xfrm>
            <a:off x="7530167" y="3688151"/>
            <a:ext cx="4145896" cy="244083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r>
              <a:rPr lang="zh-CN" altLang="en-US"/>
              <a:t>  </a:t>
            </a:r>
            <a:r>
              <a:rPr lang="en-US" altLang="zh-CN" spc="90"/>
              <a:t>Page </a:t>
            </a:r>
            <a:fld id="{7CFB1EEF-B761-4911-A2FD-18DBD3241D03}" type="slidenum">
              <a:rPr lang="zh-CN" altLang="en-US" spc="90" smtClean="0"/>
              <a:t>16</a:t>
            </a:fld>
            <a:endParaRPr lang="zh-CN" altLang="en-US" spc="90" dirty="0"/>
          </a:p>
        </p:txBody>
      </p:sp>
      <p:sp>
        <p:nvSpPr>
          <p:cNvPr id="15" name="文本框 14"/>
          <p:cNvSpPr txBox="1"/>
          <p:nvPr/>
        </p:nvSpPr>
        <p:spPr>
          <a:xfrm>
            <a:off x="285115" y="901065"/>
            <a:ext cx="6096000" cy="365760"/>
          </a:xfrm>
          <a:prstGeom prst="rect">
            <a:avLst/>
          </a:prstGeom>
          <a:noFill/>
        </p:spPr>
        <p:txBody>
          <a:bodyPr wrap="none" rtlCol="0" anchor="t">
            <a:spAutoFit/>
          </a:bodyPr>
          <a:lstStyle/>
          <a:p>
            <a:r>
              <a:rPr lang="zh-CN" altLang="en-US" dirty="0"/>
              <a:t>几个典型的分筷路由协议</a:t>
            </a:r>
          </a:p>
        </p:txBody>
      </p:sp>
      <p:sp>
        <p:nvSpPr>
          <p:cNvPr id="23" name="文本框 22"/>
          <p:cNvSpPr txBox="1"/>
          <p:nvPr/>
        </p:nvSpPr>
        <p:spPr>
          <a:xfrm>
            <a:off x="414655" y="1443355"/>
            <a:ext cx="1347998" cy="369332"/>
          </a:xfrm>
          <a:prstGeom prst="rect">
            <a:avLst/>
          </a:prstGeom>
          <a:noFill/>
        </p:spPr>
        <p:txBody>
          <a:bodyPr wrap="none" rtlCol="0" anchor="t">
            <a:spAutoFit/>
          </a:bodyPr>
          <a:lstStyle/>
          <a:p>
            <a:r>
              <a:rPr lang="zh-CN" altLang="en-US" dirty="0"/>
              <a:t>(</a:t>
            </a:r>
            <a:r>
              <a:rPr lang="en-US" altLang="zh-CN" dirty="0"/>
              <a:t>1</a:t>
            </a:r>
            <a:r>
              <a:rPr lang="zh-CN" altLang="en-US" dirty="0"/>
              <a:t>) LEACH </a:t>
            </a:r>
          </a:p>
        </p:txBody>
      </p:sp>
      <p:sp>
        <p:nvSpPr>
          <p:cNvPr id="27" name="文本框 26"/>
          <p:cNvSpPr txBox="1"/>
          <p:nvPr/>
        </p:nvSpPr>
        <p:spPr>
          <a:xfrm>
            <a:off x="91440" y="1976120"/>
            <a:ext cx="5080000" cy="1323439"/>
          </a:xfrm>
          <a:prstGeom prst="rect">
            <a:avLst/>
          </a:prstGeom>
          <a:noFill/>
          <a:ln w="9525">
            <a:noFill/>
          </a:ln>
        </p:spPr>
        <p:txBody>
          <a:bodyPr>
            <a:spAutoFit/>
          </a:bodyPr>
          <a:lstStyle/>
          <a:p>
            <a:pPr marL="0" indent="0"/>
            <a:r>
              <a:rPr lang="zh-CN" altLang="en-US" sz="2000" dirty="0"/>
              <a:t>   是一种用于无线传感器网络的分簇路由协议，旨在通过聚类实现高效的数据收集和聚合。该协议有助于最小化能量消耗、延长网络寿命并改善网络的可扩展性。</a:t>
            </a:r>
          </a:p>
        </p:txBody>
      </p:sp>
      <p:sp>
        <p:nvSpPr>
          <p:cNvPr id="30" name="文本框 29"/>
          <p:cNvSpPr txBox="1"/>
          <p:nvPr/>
        </p:nvSpPr>
        <p:spPr>
          <a:xfrm>
            <a:off x="5744210" y="1289685"/>
            <a:ext cx="6096000" cy="365760"/>
          </a:xfrm>
          <a:prstGeom prst="rect">
            <a:avLst/>
          </a:prstGeom>
          <a:noFill/>
        </p:spPr>
        <p:txBody>
          <a:bodyPr wrap="none" rtlCol="0" anchor="t">
            <a:spAutoFit/>
          </a:bodyPr>
          <a:lstStyle/>
          <a:p>
            <a:r>
              <a:rPr lang="zh-CN" altLang="en-US" dirty="0"/>
              <a:t>(2) PEGASIS</a:t>
            </a:r>
          </a:p>
        </p:txBody>
      </p:sp>
      <p:sp>
        <p:nvSpPr>
          <p:cNvPr id="32" name="文本框 31"/>
          <p:cNvSpPr txBox="1"/>
          <p:nvPr/>
        </p:nvSpPr>
        <p:spPr>
          <a:xfrm>
            <a:off x="5744210" y="1833302"/>
            <a:ext cx="5080000" cy="1323439"/>
          </a:xfrm>
          <a:prstGeom prst="rect">
            <a:avLst/>
          </a:prstGeom>
          <a:noFill/>
          <a:ln w="9525">
            <a:noFill/>
          </a:ln>
        </p:spPr>
        <p:txBody>
          <a:bodyPr>
            <a:spAutoFit/>
          </a:bodyPr>
          <a:lstStyle/>
          <a:p>
            <a:pPr marL="0" indent="0"/>
            <a:r>
              <a:rPr lang="zh-CN" altLang="en-US" sz="2000" dirty="0"/>
              <a:t>      它是一种无线传感器网络中的集群协议，旨在减少能量消耗并延长网络寿命。</a:t>
            </a:r>
            <a:r>
              <a:rPr lang="en-US" altLang="zh-CN" sz="2000" dirty="0"/>
              <a:t>PEGASIS</a:t>
            </a:r>
            <a:r>
              <a:rPr lang="zh-CN" altLang="en-US" sz="2000" dirty="0"/>
              <a:t>通过轮流选择传输节点来实现数据传输，从而提高网络的能效性和可扩展性。</a:t>
            </a:r>
          </a:p>
        </p:txBody>
      </p:sp>
      <p:sp>
        <p:nvSpPr>
          <p:cNvPr id="36" name="文本框 35"/>
          <p:cNvSpPr txBox="1"/>
          <p:nvPr/>
        </p:nvSpPr>
        <p:spPr>
          <a:xfrm>
            <a:off x="480643" y="3403608"/>
            <a:ext cx="1149674" cy="369332"/>
          </a:xfrm>
          <a:prstGeom prst="rect">
            <a:avLst/>
          </a:prstGeom>
          <a:noFill/>
        </p:spPr>
        <p:txBody>
          <a:bodyPr wrap="none" rtlCol="0" anchor="t">
            <a:spAutoFit/>
          </a:bodyPr>
          <a:lstStyle/>
          <a:p>
            <a:r>
              <a:rPr lang="en-US" altLang="zh-CN" dirty="0"/>
              <a:t>(</a:t>
            </a:r>
            <a:r>
              <a:rPr lang="zh-CN" altLang="en-US" dirty="0"/>
              <a:t>3) HEED</a:t>
            </a:r>
          </a:p>
        </p:txBody>
      </p:sp>
      <p:sp>
        <p:nvSpPr>
          <p:cNvPr id="43" name="文本框 42"/>
          <p:cNvSpPr txBox="1"/>
          <p:nvPr/>
        </p:nvSpPr>
        <p:spPr>
          <a:xfrm>
            <a:off x="197688" y="3876989"/>
            <a:ext cx="4973752" cy="1631216"/>
          </a:xfrm>
          <a:prstGeom prst="rect">
            <a:avLst/>
          </a:prstGeom>
          <a:noFill/>
          <a:ln w="9525">
            <a:noFill/>
          </a:ln>
        </p:spPr>
        <p:txBody>
          <a:bodyPr wrap="square">
            <a:spAutoFit/>
          </a:bodyPr>
          <a:lstStyle/>
          <a:p>
            <a:pPr marL="0" indent="0"/>
            <a:r>
              <a:rPr lang="zh-CN" altLang="en-US" sz="2000" dirty="0"/>
              <a:t>      它是一种用于无线传感器网络的分层聚类协议，旨在延长网络寿命并提高能源效率。</a:t>
            </a:r>
            <a:r>
              <a:rPr lang="en-US" altLang="zh-CN" sz="2000" dirty="0"/>
              <a:t>HEED</a:t>
            </a:r>
            <a:r>
              <a:rPr lang="zh-CN" altLang="en-US" sz="2000" dirty="0"/>
              <a:t>通过在节点之间选择能量高效的簇首来实现数据聚集，并采用分层结构来减少能量消耗。</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r>
              <a:rPr lang="zh-CN" altLang="en-US"/>
              <a:t>  </a:t>
            </a:r>
            <a:r>
              <a:rPr lang="en-US" altLang="zh-CN" spc="90"/>
              <a:t>Page </a:t>
            </a:r>
            <a:fld id="{7CFB1EEF-B761-4911-A2FD-18DBD3241D03}" type="slidenum">
              <a:rPr lang="zh-CN" altLang="en-US" spc="90" smtClean="0"/>
              <a:t>17</a:t>
            </a:fld>
            <a:endParaRPr lang="zh-CN" altLang="en-US" spc="90" dirty="0"/>
          </a:p>
        </p:txBody>
      </p:sp>
      <p:sp>
        <p:nvSpPr>
          <p:cNvPr id="5" name="文本框 4"/>
          <p:cNvSpPr txBox="1"/>
          <p:nvPr/>
        </p:nvSpPr>
        <p:spPr>
          <a:xfrm>
            <a:off x="3655694" y="784225"/>
            <a:ext cx="2961921" cy="369332"/>
          </a:xfrm>
          <a:prstGeom prst="rect">
            <a:avLst/>
          </a:prstGeom>
          <a:noFill/>
        </p:spPr>
        <p:txBody>
          <a:bodyPr wrap="square" rtlCol="0" anchor="t">
            <a:spAutoFit/>
          </a:bodyPr>
          <a:lstStyle/>
          <a:p>
            <a:r>
              <a:rPr lang="zh-CN" altLang="en-US" dirty="0"/>
              <a:t>一些分筷路由协议的比较 </a:t>
            </a:r>
          </a:p>
        </p:txBody>
      </p:sp>
      <p:pic>
        <p:nvPicPr>
          <p:cNvPr id="6" name="图片 5" descr="2023-10-28 11:21:12.693000"/>
          <p:cNvPicPr>
            <a:picLocks noChangeAspect="1"/>
          </p:cNvPicPr>
          <p:nvPr/>
        </p:nvPicPr>
        <p:blipFill>
          <a:blip r:embed="rId3"/>
          <a:stretch>
            <a:fillRect/>
          </a:stretch>
        </p:blipFill>
        <p:spPr>
          <a:xfrm>
            <a:off x="866140" y="1137920"/>
            <a:ext cx="10459720" cy="458216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B9EB8A9-C5DB-E5A3-0F27-227AAA2B5336}"/>
              </a:ext>
            </a:extLst>
          </p:cNvPr>
          <p:cNvSpPr>
            <a:spLocks noGrp="1"/>
          </p:cNvSpPr>
          <p:nvPr>
            <p:ph type="sldNum" sz="quarter" idx="12"/>
          </p:nvPr>
        </p:nvSpPr>
        <p:spPr/>
        <p:txBody>
          <a:bodyPr/>
          <a:lstStyle/>
          <a:p>
            <a:r>
              <a:rPr lang="zh-CN" altLang="en-US"/>
              <a:t>  </a:t>
            </a:r>
            <a:r>
              <a:rPr lang="en-US" altLang="zh-CN" spc="90"/>
              <a:t>Page </a:t>
            </a:r>
            <a:fld id="{7CFB1EEF-B761-4911-A2FD-18DBD3241D03}" type="slidenum">
              <a:rPr lang="zh-CN" altLang="en-US" spc="90" smtClean="0"/>
              <a:t>18</a:t>
            </a:fld>
            <a:endParaRPr lang="zh-CN" altLang="en-US" spc="90" dirty="0"/>
          </a:p>
        </p:txBody>
      </p:sp>
      <p:sp>
        <p:nvSpPr>
          <p:cNvPr id="10" name="文本框 9">
            <a:extLst>
              <a:ext uri="{FF2B5EF4-FFF2-40B4-BE49-F238E27FC236}">
                <a16:creationId xmlns:a16="http://schemas.microsoft.com/office/drawing/2014/main" id="{15FE814D-081D-97DA-9335-7A0ABB2D9CD3}"/>
              </a:ext>
            </a:extLst>
          </p:cNvPr>
          <p:cNvSpPr txBox="1"/>
          <p:nvPr/>
        </p:nvSpPr>
        <p:spPr>
          <a:xfrm>
            <a:off x="148471" y="819289"/>
            <a:ext cx="6348952" cy="369332"/>
          </a:xfrm>
          <a:prstGeom prst="rect">
            <a:avLst/>
          </a:prstGeom>
          <a:noFill/>
        </p:spPr>
        <p:txBody>
          <a:bodyPr wrap="square">
            <a:spAutoFit/>
          </a:bodyPr>
          <a:lstStyle/>
          <a:p>
            <a:r>
              <a:rPr lang="en-US" altLang="zh-CN" dirty="0"/>
              <a:t>2.</a:t>
            </a:r>
            <a:r>
              <a:rPr lang="zh-CN" altLang="en-US" dirty="0"/>
              <a:t>分簇路由协议的核心问题</a:t>
            </a:r>
          </a:p>
        </p:txBody>
      </p:sp>
      <p:sp>
        <p:nvSpPr>
          <p:cNvPr id="12" name="文本框 11">
            <a:extLst>
              <a:ext uri="{FF2B5EF4-FFF2-40B4-BE49-F238E27FC236}">
                <a16:creationId xmlns:a16="http://schemas.microsoft.com/office/drawing/2014/main" id="{AD7343E5-DE23-5B89-3ECB-600159A7C62F}"/>
              </a:ext>
            </a:extLst>
          </p:cNvPr>
          <p:cNvSpPr txBox="1"/>
          <p:nvPr/>
        </p:nvSpPr>
        <p:spPr>
          <a:xfrm>
            <a:off x="280446" y="1480629"/>
            <a:ext cx="10767767" cy="1477328"/>
          </a:xfrm>
          <a:prstGeom prst="rect">
            <a:avLst/>
          </a:prstGeom>
          <a:noFill/>
        </p:spPr>
        <p:txBody>
          <a:bodyPr wrap="square">
            <a:spAutoFit/>
          </a:bodyPr>
          <a:lstStyle/>
          <a:p>
            <a:r>
              <a:rPr lang="zh-CN" altLang="en-US" dirty="0"/>
              <a:t>       分布式和集中式控制是分簇路由协议设计的两种基本策略。分布式控制策略基于网络局部信息进行决策，所有节点或部分节点参与决策过程，且地位平等，不存在控制中心</a:t>
            </a:r>
            <a:r>
              <a:rPr lang="en-US" altLang="zh-CN" dirty="0"/>
              <a:t>;</a:t>
            </a:r>
            <a:r>
              <a:rPr lang="zh-CN" altLang="en-US" dirty="0"/>
              <a:t>集中式控制策略基于网络全局或区域信息进行决策，决策过程由一个或多个控制中心</a:t>
            </a:r>
            <a:r>
              <a:rPr lang="en-US" altLang="zh-CN" dirty="0"/>
              <a:t>(</a:t>
            </a:r>
            <a:r>
              <a:rPr lang="zh-CN" altLang="en-US" dirty="0"/>
              <a:t>如基站或中心节点）完成，节点不参与决策过程，只是提供决策信息。分簇路由协议设计的</a:t>
            </a:r>
            <a:r>
              <a:rPr lang="en-US" altLang="zh-CN" dirty="0"/>
              <a:t>3</a:t>
            </a:r>
            <a:r>
              <a:rPr lang="zh-CN" altLang="en-US" dirty="0"/>
              <a:t>个阶段</a:t>
            </a:r>
            <a:r>
              <a:rPr lang="en-US" altLang="zh-CN" dirty="0"/>
              <a:t>(</a:t>
            </a:r>
            <a:r>
              <a:rPr lang="zh-CN" altLang="en-US" dirty="0"/>
              <a:t>即簇头的产生、簇的形成和簇的路由</a:t>
            </a:r>
            <a:r>
              <a:rPr lang="en-US" altLang="zh-CN" dirty="0"/>
              <a:t>)</a:t>
            </a:r>
            <a:r>
              <a:rPr lang="zh-CN" altLang="en-US" dirty="0"/>
              <a:t>可以采用同一种控制方式，也可以混合采用这两种控制方式。</a:t>
            </a:r>
          </a:p>
        </p:txBody>
      </p:sp>
    </p:spTree>
    <p:extLst>
      <p:ext uri="{BB962C8B-B14F-4D97-AF65-F5344CB8AC3E}">
        <p14:creationId xmlns:p14="http://schemas.microsoft.com/office/powerpoint/2010/main" val="35139474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786CE0E-0628-C754-67D6-14B36123B8D8}"/>
              </a:ext>
            </a:extLst>
          </p:cNvPr>
          <p:cNvSpPr>
            <a:spLocks noGrp="1"/>
          </p:cNvSpPr>
          <p:nvPr>
            <p:ph type="sldNum" sz="quarter" idx="12"/>
          </p:nvPr>
        </p:nvSpPr>
        <p:spPr/>
        <p:txBody>
          <a:bodyPr/>
          <a:lstStyle/>
          <a:p>
            <a:r>
              <a:rPr lang="zh-CN" altLang="en-US"/>
              <a:t>  </a:t>
            </a:r>
            <a:r>
              <a:rPr lang="en-US" altLang="zh-CN" spc="90"/>
              <a:t>Page </a:t>
            </a:r>
            <a:fld id="{7CFB1EEF-B761-4911-A2FD-18DBD3241D03}" type="slidenum">
              <a:rPr lang="zh-CN" altLang="en-US" spc="90" smtClean="0"/>
              <a:t>19</a:t>
            </a:fld>
            <a:endParaRPr lang="zh-CN" altLang="en-US" spc="90" dirty="0"/>
          </a:p>
        </p:txBody>
      </p:sp>
      <p:sp>
        <p:nvSpPr>
          <p:cNvPr id="10" name="文本框 9">
            <a:extLst>
              <a:ext uri="{FF2B5EF4-FFF2-40B4-BE49-F238E27FC236}">
                <a16:creationId xmlns:a16="http://schemas.microsoft.com/office/drawing/2014/main" id="{84B569D0-BA25-DB2C-74BC-20CAF308CC0B}"/>
              </a:ext>
            </a:extLst>
          </p:cNvPr>
          <p:cNvSpPr txBox="1"/>
          <p:nvPr/>
        </p:nvSpPr>
        <p:spPr>
          <a:xfrm>
            <a:off x="223886" y="800435"/>
            <a:ext cx="6348952" cy="369332"/>
          </a:xfrm>
          <a:prstGeom prst="rect">
            <a:avLst/>
          </a:prstGeom>
          <a:noFill/>
        </p:spPr>
        <p:txBody>
          <a:bodyPr wrap="square">
            <a:spAutoFit/>
          </a:bodyPr>
          <a:lstStyle/>
          <a:p>
            <a:r>
              <a:rPr lang="en-US" altLang="zh-CN" dirty="0"/>
              <a:t>3. </a:t>
            </a:r>
            <a:r>
              <a:rPr lang="zh-CN" altLang="en-US" dirty="0"/>
              <a:t>现有的重要分簇路由协议解析</a:t>
            </a:r>
          </a:p>
        </p:txBody>
      </p:sp>
      <p:sp>
        <p:nvSpPr>
          <p:cNvPr id="12" name="文本框 11">
            <a:extLst>
              <a:ext uri="{FF2B5EF4-FFF2-40B4-BE49-F238E27FC236}">
                <a16:creationId xmlns:a16="http://schemas.microsoft.com/office/drawing/2014/main" id="{E32F28A6-0EDA-BA51-DDE4-1DD17BEC7E8C}"/>
              </a:ext>
            </a:extLst>
          </p:cNvPr>
          <p:cNvSpPr txBox="1"/>
          <p:nvPr/>
        </p:nvSpPr>
        <p:spPr>
          <a:xfrm>
            <a:off x="375834" y="1166842"/>
            <a:ext cx="10843182" cy="5262979"/>
          </a:xfrm>
          <a:prstGeom prst="rect">
            <a:avLst/>
          </a:prstGeom>
          <a:noFill/>
        </p:spPr>
        <p:txBody>
          <a:bodyPr wrap="square">
            <a:spAutoFit/>
          </a:bodyPr>
          <a:lstStyle/>
          <a:p>
            <a:r>
              <a:rPr lang="zh-CN" altLang="en-US" sz="1600" dirty="0"/>
              <a:t>基于分簇路由协议设计需要解决的三大核心问题包括簇头产生算法、簇形成算法以及簇的路由算法。以下是对现有重要协议和算法的归类总结：</a:t>
            </a:r>
          </a:p>
          <a:p>
            <a:r>
              <a:rPr lang="zh-CN" altLang="en-US" sz="1600" dirty="0"/>
              <a:t>簇头产生算法：</a:t>
            </a:r>
          </a:p>
          <a:p>
            <a:r>
              <a:rPr lang="en-US" altLang="zh-CN" sz="1600" dirty="0"/>
              <a:t>LEACH</a:t>
            </a:r>
            <a:r>
              <a:rPr lang="zh-CN" altLang="en-US" sz="1600" dirty="0"/>
              <a:t>：</a:t>
            </a:r>
            <a:r>
              <a:rPr lang="en-US" altLang="zh-CN" sz="1600" dirty="0"/>
              <a:t>LEACH</a:t>
            </a:r>
            <a:r>
              <a:rPr lang="zh-CN" altLang="en-US" sz="1600" dirty="0"/>
              <a:t>协议通过在每个轮次中随机选择簇头来均衡能量消耗，其思想是通过随机化来分摊网络中各节点的能量负担，从而延长网络寿命。</a:t>
            </a:r>
          </a:p>
          <a:p>
            <a:r>
              <a:rPr lang="en-US" altLang="zh-CN" sz="1600" dirty="0"/>
              <a:t>LEACH-C</a:t>
            </a:r>
            <a:r>
              <a:rPr lang="zh-CN" altLang="en-US" sz="1600" dirty="0"/>
              <a:t>：</a:t>
            </a:r>
            <a:r>
              <a:rPr lang="en-US" altLang="zh-CN" sz="1600" dirty="0"/>
              <a:t>LEACH-C</a:t>
            </a:r>
            <a:r>
              <a:rPr lang="zh-CN" altLang="en-US" sz="1600" dirty="0"/>
              <a:t>对传统</a:t>
            </a:r>
            <a:r>
              <a:rPr lang="en-US" altLang="zh-CN" sz="1600" dirty="0"/>
              <a:t>LEACH</a:t>
            </a:r>
            <a:r>
              <a:rPr lang="zh-CN" altLang="en-US" sz="1600" dirty="0"/>
              <a:t>进行了改进，引入了基于距离和能量阈值的簇头选择机制，增加了稳定性和可靠性。</a:t>
            </a:r>
          </a:p>
          <a:p>
            <a:r>
              <a:rPr lang="en-US" altLang="zh-CN" sz="1600" dirty="0"/>
              <a:t>PEGASIS</a:t>
            </a:r>
            <a:r>
              <a:rPr lang="zh-CN" altLang="en-US" sz="1600" dirty="0"/>
              <a:t>：该协议通过建立链式网络结构，使节点以轮流传输数据的方式将数据传输到基站，从而降低了能量消耗并延长了网络寿命。</a:t>
            </a:r>
          </a:p>
          <a:p>
            <a:r>
              <a:rPr lang="zh-CN" altLang="en-US" sz="1600" dirty="0"/>
              <a:t>簇形成算法：</a:t>
            </a:r>
          </a:p>
          <a:p>
            <a:r>
              <a:rPr lang="en-US" altLang="zh-CN" sz="1600" dirty="0"/>
              <a:t>TEEN</a:t>
            </a:r>
            <a:r>
              <a:rPr lang="zh-CN" altLang="en-US" sz="1600" dirty="0"/>
              <a:t>：</a:t>
            </a:r>
            <a:r>
              <a:rPr lang="en-US" altLang="zh-CN" sz="1600" dirty="0"/>
              <a:t>TEEN</a:t>
            </a:r>
            <a:r>
              <a:rPr lang="zh-CN" altLang="en-US" sz="1600" dirty="0"/>
              <a:t>协议根据节点能量水平来决定是否形成簇，有效地减少了能量消耗，延长了网络寿命。</a:t>
            </a:r>
          </a:p>
          <a:p>
            <a:r>
              <a:rPr lang="en-US" altLang="zh-CN" sz="1600" dirty="0"/>
              <a:t>DEEC</a:t>
            </a:r>
            <a:r>
              <a:rPr lang="zh-CN" altLang="en-US" sz="1600" dirty="0"/>
              <a:t>：</a:t>
            </a:r>
            <a:r>
              <a:rPr lang="en-US" altLang="zh-CN" sz="1600" dirty="0"/>
              <a:t>DEEC</a:t>
            </a:r>
            <a:r>
              <a:rPr lang="zh-CN" altLang="en-US" sz="1600" dirty="0"/>
              <a:t>协议结合了能量和节点距离的因素，通过选择能量充足的节点作为簇头来形成簇，从而提高了网络能量利用率和可靠性。</a:t>
            </a:r>
          </a:p>
          <a:p>
            <a:r>
              <a:rPr lang="en-US" altLang="zh-CN" sz="1600" dirty="0"/>
              <a:t>CEEC</a:t>
            </a:r>
            <a:r>
              <a:rPr lang="zh-CN" altLang="en-US" sz="1600" dirty="0"/>
              <a:t>：</a:t>
            </a:r>
            <a:r>
              <a:rPr lang="en-US" altLang="zh-CN" sz="1600" dirty="0"/>
              <a:t>CEEC</a:t>
            </a:r>
            <a:r>
              <a:rPr lang="zh-CN" altLang="en-US" sz="1600" dirty="0"/>
              <a:t>协议引入了中心节点的概念，通过选择能量最高的节点作为中心节点，从而提高了网络的能量利用效率和稳定性。</a:t>
            </a:r>
          </a:p>
          <a:p>
            <a:r>
              <a:rPr lang="zh-CN" altLang="en-US" sz="1600" dirty="0"/>
              <a:t>簇的路由算法：</a:t>
            </a:r>
          </a:p>
          <a:p>
            <a:r>
              <a:rPr lang="en-US" altLang="zh-CN" sz="1600" dirty="0"/>
              <a:t>RPL</a:t>
            </a:r>
            <a:r>
              <a:rPr lang="zh-CN" altLang="en-US" sz="1600" dirty="0"/>
              <a:t>：</a:t>
            </a:r>
            <a:r>
              <a:rPr lang="en-US" altLang="zh-CN" sz="1600" dirty="0"/>
              <a:t>RPL</a:t>
            </a:r>
            <a:r>
              <a:rPr lang="zh-CN" altLang="en-US" sz="1600" dirty="0"/>
              <a:t>协议是一种</a:t>
            </a:r>
            <a:r>
              <a:rPr lang="en-US" altLang="zh-CN" sz="1600" dirty="0"/>
              <a:t>IPv6</a:t>
            </a:r>
            <a:r>
              <a:rPr lang="zh-CN" altLang="en-US" sz="1600" dirty="0"/>
              <a:t>路由协议，适用于低功耗和丢包网络，它支持多种路由指标，提供了灵活的路由选择机制，适用于各种物联网应用场景。</a:t>
            </a:r>
          </a:p>
          <a:p>
            <a:r>
              <a:rPr lang="en-US" altLang="zh-CN" sz="1600" dirty="0"/>
              <a:t>AODV</a:t>
            </a:r>
            <a:r>
              <a:rPr lang="zh-CN" altLang="en-US" sz="1600" dirty="0"/>
              <a:t>：</a:t>
            </a:r>
            <a:r>
              <a:rPr lang="en-US" altLang="zh-CN" sz="1600" dirty="0"/>
              <a:t>AODV</a:t>
            </a:r>
            <a:r>
              <a:rPr lang="zh-CN" altLang="en-US" sz="1600" dirty="0"/>
              <a:t>协议是一种基于距离向量的自组织无线网络路由协议，用于动态网络环境下的路由选择，它具有自适应性和较低的网络开销。</a:t>
            </a:r>
          </a:p>
          <a:p>
            <a:r>
              <a:rPr lang="en-US" altLang="zh-CN" sz="1600" dirty="0"/>
              <a:t>DSDV</a:t>
            </a:r>
            <a:r>
              <a:rPr lang="zh-CN" altLang="en-US" sz="1600" dirty="0"/>
              <a:t>：</a:t>
            </a:r>
            <a:r>
              <a:rPr lang="en-US" altLang="zh-CN" sz="1600" dirty="0"/>
              <a:t>DSDV</a:t>
            </a:r>
            <a:r>
              <a:rPr lang="zh-CN" altLang="en-US" sz="1600" dirty="0"/>
              <a:t>协议是一种基于距离向量的路由协议，通过序列号来解决路由环路问题，提供了更稳定和可靠的路由选择机制。</a:t>
            </a:r>
          </a:p>
        </p:txBody>
      </p:sp>
    </p:spTree>
    <p:extLst>
      <p:ext uri="{BB962C8B-B14F-4D97-AF65-F5344CB8AC3E}">
        <p14:creationId xmlns:p14="http://schemas.microsoft.com/office/powerpoint/2010/main" val="2740227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文本框 46"/>
          <p:cNvSpPr txBox="1"/>
          <p:nvPr/>
        </p:nvSpPr>
        <p:spPr>
          <a:xfrm>
            <a:off x="5073960" y="2038874"/>
            <a:ext cx="6882066" cy="2780248"/>
          </a:xfrm>
          <a:prstGeom prst="rect">
            <a:avLst/>
          </a:prstGeom>
          <a:noFill/>
        </p:spPr>
        <p:txBody>
          <a:bodyPr wrap="square" rtlCol="0" anchor="ctr">
            <a:spAutoFit/>
          </a:bodyPr>
          <a:lstStyle/>
          <a:p>
            <a:pPr marL="342900" indent="-342900">
              <a:spcBef>
                <a:spcPts val="2000"/>
              </a:spcBef>
              <a:spcAft>
                <a:spcPts val="2000"/>
              </a:spcAft>
              <a:buFont typeface="+mj-lt"/>
              <a:buAutoNum type="arabicPeriod"/>
            </a:pPr>
            <a:r>
              <a:rPr lang="zh-CN" altLang="en-US" sz="3600" b="1" dirty="0">
                <a:solidFill>
                  <a:schemeClr val="accent1"/>
                </a:solidFill>
                <a:latin typeface="+mj-ea"/>
                <a:ea typeface="+mj-ea"/>
              </a:rPr>
              <a:t>第</a:t>
            </a:r>
            <a:r>
              <a:rPr lang="en-US" altLang="zh-CN" sz="3600" b="1" dirty="0">
                <a:solidFill>
                  <a:schemeClr val="accent1"/>
                </a:solidFill>
                <a:latin typeface="+mj-ea"/>
                <a:ea typeface="+mj-ea"/>
              </a:rPr>
              <a:t>1</a:t>
            </a:r>
            <a:r>
              <a:rPr lang="zh-CN" altLang="en-US" sz="3600" b="1" dirty="0">
                <a:solidFill>
                  <a:schemeClr val="accent1"/>
                </a:solidFill>
                <a:latin typeface="+mj-ea"/>
                <a:ea typeface="+mj-ea"/>
              </a:rPr>
              <a:t>章无线传感器网络概述</a:t>
            </a:r>
            <a:endParaRPr lang="en-US" altLang="zh-CN" sz="3600" b="1" dirty="0">
              <a:solidFill>
                <a:schemeClr val="accent1"/>
              </a:solidFill>
              <a:latin typeface="+mj-ea"/>
              <a:ea typeface="+mj-ea"/>
            </a:endParaRPr>
          </a:p>
          <a:p>
            <a:pPr marL="342900" indent="-342900">
              <a:spcBef>
                <a:spcPts val="2000"/>
              </a:spcBef>
              <a:spcAft>
                <a:spcPts val="2000"/>
              </a:spcAft>
              <a:buFont typeface="+mj-lt"/>
              <a:buAutoNum type="arabicPeriod"/>
            </a:pPr>
            <a:r>
              <a:rPr lang="zh-CN" altLang="en-US" sz="3600" b="1" dirty="0">
                <a:solidFill>
                  <a:schemeClr val="accent1"/>
                </a:solidFill>
                <a:latin typeface="+mj-ea"/>
                <a:ea typeface="+mj-ea"/>
              </a:rPr>
              <a:t>第</a:t>
            </a:r>
            <a:r>
              <a:rPr lang="en-US" altLang="zh-CN" sz="3600" b="1" dirty="0">
                <a:solidFill>
                  <a:schemeClr val="accent1"/>
                </a:solidFill>
                <a:latin typeface="+mj-ea"/>
                <a:ea typeface="+mj-ea"/>
              </a:rPr>
              <a:t>2</a:t>
            </a:r>
            <a:r>
              <a:rPr lang="zh-CN" altLang="en-US" sz="3600" b="1" dirty="0">
                <a:solidFill>
                  <a:schemeClr val="accent1"/>
                </a:solidFill>
                <a:latin typeface="+mj-ea"/>
                <a:ea typeface="+mj-ea"/>
              </a:rPr>
              <a:t>章无线传感器网络路由协议</a:t>
            </a:r>
            <a:endParaRPr lang="en-US" altLang="zh-CN" sz="3600" b="1" dirty="0">
              <a:solidFill>
                <a:schemeClr val="accent1"/>
              </a:solidFill>
              <a:latin typeface="+mj-ea"/>
              <a:ea typeface="+mj-ea"/>
            </a:endParaRPr>
          </a:p>
          <a:p>
            <a:pPr marL="342900" indent="-342900">
              <a:spcBef>
                <a:spcPts val="2000"/>
              </a:spcBef>
              <a:spcAft>
                <a:spcPts val="2000"/>
              </a:spcAft>
              <a:buFont typeface="+mj-lt"/>
              <a:buAutoNum type="arabicPeriod"/>
            </a:pPr>
            <a:r>
              <a:rPr lang="zh-CN" altLang="en-US" sz="3600" b="1" dirty="0">
                <a:solidFill>
                  <a:schemeClr val="accent1"/>
                </a:solidFill>
                <a:latin typeface="+mj-ea"/>
                <a:ea typeface="+mj-ea"/>
              </a:rPr>
              <a:t>后续计划</a:t>
            </a:r>
            <a:endParaRPr lang="en-US" altLang="zh-CN" sz="3600" b="1" dirty="0">
              <a:solidFill>
                <a:schemeClr val="accent1"/>
              </a:solidFill>
              <a:latin typeface="+mj-ea"/>
              <a:ea typeface="+mj-ea"/>
            </a:endParaRPr>
          </a:p>
        </p:txBody>
      </p:sp>
      <p:grpSp>
        <p:nvGrpSpPr>
          <p:cNvPr id="4" name="组合 3"/>
          <p:cNvGrpSpPr/>
          <p:nvPr/>
        </p:nvGrpSpPr>
        <p:grpSpPr>
          <a:xfrm>
            <a:off x="857999" y="2581870"/>
            <a:ext cx="2984292" cy="1798320"/>
            <a:chOff x="857999" y="2581870"/>
            <a:chExt cx="2984292" cy="1798320"/>
          </a:xfrm>
        </p:grpSpPr>
        <p:sp>
          <p:nvSpPr>
            <p:cNvPr id="8" name="矩形 7"/>
            <p:cNvSpPr/>
            <p:nvPr/>
          </p:nvSpPr>
          <p:spPr>
            <a:xfrm>
              <a:off x="1487179" y="2769215"/>
              <a:ext cx="1718935" cy="923330"/>
            </a:xfrm>
            <a:prstGeom prst="rect">
              <a:avLst/>
            </a:prstGeom>
          </p:spPr>
          <p:txBody>
            <a:bodyPr wrap="square">
              <a:spAutoFit/>
            </a:bodyPr>
            <a:lstStyle/>
            <a:p>
              <a:pPr algn="ctr"/>
              <a:r>
                <a:rPr lang="zh-CN" altLang="en-US" sz="5400" b="1" spc="300" dirty="0">
                  <a:solidFill>
                    <a:schemeClr val="bg1"/>
                  </a:solidFill>
                  <a:latin typeface="+mj-ea"/>
                  <a:ea typeface="+mj-ea"/>
                </a:rPr>
                <a:t>目录</a:t>
              </a:r>
            </a:p>
          </p:txBody>
        </p:sp>
        <p:sp>
          <p:nvSpPr>
            <p:cNvPr id="9" name="文本框 8"/>
            <p:cNvSpPr txBox="1"/>
            <p:nvPr/>
          </p:nvSpPr>
          <p:spPr>
            <a:xfrm>
              <a:off x="1393211" y="3692545"/>
              <a:ext cx="1906869" cy="461665"/>
            </a:xfrm>
            <a:prstGeom prst="rect">
              <a:avLst/>
            </a:prstGeom>
            <a:noFill/>
          </p:spPr>
          <p:txBody>
            <a:bodyPr wrap="none" rtlCol="0">
              <a:spAutoFit/>
            </a:bodyPr>
            <a:lstStyle/>
            <a:p>
              <a:pPr algn="ctr"/>
              <a:r>
                <a:rPr lang="en-US" altLang="zh-CN" sz="2400" dirty="0">
                  <a:solidFill>
                    <a:schemeClr val="bg1"/>
                  </a:solidFill>
                  <a:latin typeface="+mj-ea"/>
                  <a:ea typeface="+mj-ea"/>
                </a:rPr>
                <a:t>CONTENTS</a:t>
              </a:r>
              <a:endParaRPr lang="zh-CN" altLang="en-US" sz="2400" dirty="0">
                <a:solidFill>
                  <a:schemeClr val="bg1"/>
                </a:solidFill>
                <a:latin typeface="+mj-ea"/>
                <a:ea typeface="+mj-ea"/>
              </a:endParaRPr>
            </a:p>
          </p:txBody>
        </p:sp>
        <p:grpSp>
          <p:nvGrpSpPr>
            <p:cNvPr id="55" name="组合 54"/>
            <p:cNvGrpSpPr/>
            <p:nvPr/>
          </p:nvGrpSpPr>
          <p:grpSpPr>
            <a:xfrm flipH="1">
              <a:off x="857999" y="2581870"/>
              <a:ext cx="2984292" cy="0"/>
              <a:chOff x="1209167" y="2722880"/>
              <a:chExt cx="2984292" cy="0"/>
            </a:xfrm>
          </p:grpSpPr>
          <p:cxnSp>
            <p:nvCxnSpPr>
              <p:cNvPr id="56" name="直接连接符 55"/>
              <p:cNvCxnSpPr/>
              <p:nvPr/>
            </p:nvCxnSpPr>
            <p:spPr>
              <a:xfrm>
                <a:off x="1211071" y="2722880"/>
                <a:ext cx="298238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1209167" y="2722880"/>
                <a:ext cx="338328"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9" name="组合 58"/>
            <p:cNvGrpSpPr/>
            <p:nvPr/>
          </p:nvGrpSpPr>
          <p:grpSpPr>
            <a:xfrm>
              <a:off x="857999" y="4380190"/>
              <a:ext cx="2982388" cy="0"/>
              <a:chOff x="1211071" y="2722880"/>
              <a:chExt cx="2982388" cy="0"/>
            </a:xfrm>
          </p:grpSpPr>
          <p:cxnSp>
            <p:nvCxnSpPr>
              <p:cNvPr id="60" name="直接连接符 59"/>
              <p:cNvCxnSpPr/>
              <p:nvPr/>
            </p:nvCxnSpPr>
            <p:spPr>
              <a:xfrm>
                <a:off x="1211071" y="2722880"/>
                <a:ext cx="298238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1211072" y="2722880"/>
                <a:ext cx="338328"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4011" y="144768"/>
            <a:ext cx="2438400" cy="63878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984433" y="3321279"/>
            <a:ext cx="2954655" cy="923330"/>
          </a:xfrm>
          <a:prstGeom prst="rect">
            <a:avLst/>
          </a:prstGeom>
        </p:spPr>
        <p:txBody>
          <a:bodyPr wrap="none">
            <a:spAutoFit/>
          </a:bodyPr>
          <a:lstStyle/>
          <a:p>
            <a:r>
              <a:rPr lang="zh-CN" altLang="en-US" sz="5400" dirty="0">
                <a:solidFill>
                  <a:schemeClr val="accent1"/>
                </a:solidFill>
                <a:latin typeface="+mj-ea"/>
                <a:ea typeface="+mj-ea"/>
              </a:rPr>
              <a:t>后续计划</a:t>
            </a:r>
          </a:p>
        </p:txBody>
      </p:sp>
      <p:sp>
        <p:nvSpPr>
          <p:cNvPr id="5" name="文本框 4"/>
          <p:cNvSpPr txBox="1"/>
          <p:nvPr/>
        </p:nvSpPr>
        <p:spPr>
          <a:xfrm>
            <a:off x="4984433" y="2551837"/>
            <a:ext cx="2618025" cy="518160"/>
          </a:xfrm>
          <a:prstGeom prst="rect">
            <a:avLst/>
          </a:prstGeom>
          <a:noFill/>
        </p:spPr>
        <p:txBody>
          <a:bodyPr wrap="square" rtlCol="0">
            <a:spAutoFit/>
          </a:bodyPr>
          <a:lstStyle/>
          <a:p>
            <a:r>
              <a:rPr lang="zh-CN" altLang="en-US" sz="2800" dirty="0">
                <a:solidFill>
                  <a:schemeClr val="accent1"/>
                </a:solidFill>
                <a:latin typeface="+mj-ea"/>
                <a:ea typeface="+mj-ea"/>
              </a:rPr>
              <a:t>第三部分</a:t>
            </a:r>
            <a:r>
              <a:rPr lang="zh-CN" altLang="en-US" sz="2800" spc="-150" dirty="0">
                <a:solidFill>
                  <a:srgbClr val="FF9900"/>
                </a:solidFill>
                <a:latin typeface="+mj-ea"/>
                <a:ea typeface="+mj-ea"/>
                <a:sym typeface="Wingdings 3" pitchFamily="18" charset="2"/>
              </a:rPr>
              <a:t> </a:t>
            </a:r>
            <a:endParaRPr lang="zh-CN" altLang="en-US" sz="2800" dirty="0">
              <a:solidFill>
                <a:schemeClr val="accent1"/>
              </a:solidFill>
              <a:latin typeface="+mj-ea"/>
              <a:ea typeface="+mj-ea"/>
            </a:endParaRPr>
          </a:p>
        </p:txBody>
      </p:sp>
      <p:sp>
        <p:nvSpPr>
          <p:cNvPr id="2" name="PA-文本框 8">
            <a:extLst>
              <a:ext uri="{FF2B5EF4-FFF2-40B4-BE49-F238E27FC236}">
                <a16:creationId xmlns:a16="http://schemas.microsoft.com/office/drawing/2014/main" id="{2DB822AD-0B7F-E3F8-F9E4-77DEE0BCAAA6}"/>
              </a:ext>
            </a:extLst>
          </p:cNvPr>
          <p:cNvSpPr txBox="1"/>
          <p:nvPr>
            <p:custDataLst>
              <p:tags r:id="rId1"/>
            </p:custDataLst>
          </p:nvPr>
        </p:nvSpPr>
        <p:spPr>
          <a:xfrm>
            <a:off x="2979688" y="2141108"/>
            <a:ext cx="2204674" cy="2620091"/>
          </a:xfrm>
          <a:custGeom>
            <a:avLst/>
            <a:gdLst/>
            <a:ahLst/>
            <a:cxnLst/>
            <a:rect l="l" t="t" r="r" b="b"/>
            <a:pathLst>
              <a:path w="2204674" h="2620091">
                <a:moveTo>
                  <a:pt x="54894" y="1761069"/>
                </a:moveTo>
                <a:lnTo>
                  <a:pt x="603837" y="1761069"/>
                </a:lnTo>
                <a:lnTo>
                  <a:pt x="599386" y="1778873"/>
                </a:lnTo>
                <a:cubicBezTo>
                  <a:pt x="584550" y="1840196"/>
                  <a:pt x="596914" y="1893112"/>
                  <a:pt x="636477" y="1937621"/>
                </a:cubicBezTo>
                <a:cubicBezTo>
                  <a:pt x="658237" y="1962348"/>
                  <a:pt x="683953" y="1979657"/>
                  <a:pt x="713626" y="1989548"/>
                </a:cubicBezTo>
                <a:lnTo>
                  <a:pt x="267053" y="2317430"/>
                </a:lnTo>
                <a:cubicBezTo>
                  <a:pt x="173090" y="2264020"/>
                  <a:pt x="106821" y="2193794"/>
                  <a:pt x="68247" y="2106755"/>
                </a:cubicBezTo>
                <a:cubicBezTo>
                  <a:pt x="26705" y="2006857"/>
                  <a:pt x="21265" y="1895090"/>
                  <a:pt x="51927" y="1771454"/>
                </a:cubicBezTo>
                <a:close/>
                <a:moveTo>
                  <a:pt x="2016253" y="1139428"/>
                </a:moveTo>
                <a:cubicBezTo>
                  <a:pt x="1959875" y="1185915"/>
                  <a:pt x="1909432" y="1233886"/>
                  <a:pt x="1864923" y="1283340"/>
                </a:cubicBezTo>
                <a:cubicBezTo>
                  <a:pt x="1838217" y="1313013"/>
                  <a:pt x="1817447" y="1338482"/>
                  <a:pt x="1802610" y="1359747"/>
                </a:cubicBezTo>
                <a:cubicBezTo>
                  <a:pt x="1787774" y="1381012"/>
                  <a:pt x="1773927" y="1403514"/>
                  <a:pt x="1761069" y="1427252"/>
                </a:cubicBezTo>
                <a:cubicBezTo>
                  <a:pt x="1748211" y="1450990"/>
                  <a:pt x="1738072" y="1475470"/>
                  <a:pt x="1730654" y="1500692"/>
                </a:cubicBezTo>
                <a:cubicBezTo>
                  <a:pt x="1723236" y="1525914"/>
                  <a:pt x="1720022" y="1550888"/>
                  <a:pt x="1721011" y="1575615"/>
                </a:cubicBezTo>
                <a:lnTo>
                  <a:pt x="1721011" y="1591935"/>
                </a:lnTo>
                <a:cubicBezTo>
                  <a:pt x="1722989" y="1618640"/>
                  <a:pt x="1722742" y="1647077"/>
                  <a:pt x="1720269" y="1677244"/>
                </a:cubicBezTo>
                <a:cubicBezTo>
                  <a:pt x="1717796" y="1707411"/>
                  <a:pt x="1712604" y="1739309"/>
                  <a:pt x="1704691" y="1772938"/>
                </a:cubicBezTo>
                <a:cubicBezTo>
                  <a:pt x="1676007" y="1885694"/>
                  <a:pt x="1627542" y="1982872"/>
                  <a:pt x="1559295" y="2064471"/>
                </a:cubicBezTo>
                <a:cubicBezTo>
                  <a:pt x="1491048" y="2146071"/>
                  <a:pt x="1410932" y="2213082"/>
                  <a:pt x="1318947" y="2265503"/>
                </a:cubicBezTo>
                <a:cubicBezTo>
                  <a:pt x="1226962" y="2317925"/>
                  <a:pt x="1127311" y="2356746"/>
                  <a:pt x="1019995" y="2381968"/>
                </a:cubicBezTo>
                <a:cubicBezTo>
                  <a:pt x="912680" y="2407190"/>
                  <a:pt x="805611" y="2419801"/>
                  <a:pt x="698789" y="2419801"/>
                </a:cubicBezTo>
                <a:cubicBezTo>
                  <a:pt x="684942" y="2419801"/>
                  <a:pt x="671342" y="2419306"/>
                  <a:pt x="657990" y="2418317"/>
                </a:cubicBezTo>
                <a:cubicBezTo>
                  <a:pt x="644637" y="2417328"/>
                  <a:pt x="631037" y="2416833"/>
                  <a:pt x="617190" y="2416833"/>
                </a:cubicBezTo>
                <a:cubicBezTo>
                  <a:pt x="614223" y="2415844"/>
                  <a:pt x="610761" y="2415350"/>
                  <a:pt x="606804" y="2415350"/>
                </a:cubicBezTo>
                <a:cubicBezTo>
                  <a:pt x="581088" y="2415350"/>
                  <a:pt x="552405" y="2418070"/>
                  <a:pt x="520754" y="2423510"/>
                </a:cubicBezTo>
                <a:cubicBezTo>
                  <a:pt x="489103" y="2428950"/>
                  <a:pt x="456710" y="2436615"/>
                  <a:pt x="423576" y="2446506"/>
                </a:cubicBezTo>
                <a:cubicBezTo>
                  <a:pt x="390442" y="2456397"/>
                  <a:pt x="356813" y="2467524"/>
                  <a:pt x="322689" y="2479888"/>
                </a:cubicBezTo>
                <a:cubicBezTo>
                  <a:pt x="288566" y="2492251"/>
                  <a:pt x="256173" y="2504862"/>
                  <a:pt x="225511" y="2517720"/>
                </a:cubicBezTo>
                <a:cubicBezTo>
                  <a:pt x="151330" y="2547393"/>
                  <a:pt x="76159" y="2581516"/>
                  <a:pt x="0" y="2620091"/>
                </a:cubicBezTo>
                <a:lnTo>
                  <a:pt x="835284" y="2005868"/>
                </a:lnTo>
                <a:cubicBezTo>
                  <a:pt x="871880" y="2002901"/>
                  <a:pt x="907240" y="1995977"/>
                  <a:pt x="941363" y="1985097"/>
                </a:cubicBezTo>
                <a:cubicBezTo>
                  <a:pt x="975486" y="1974217"/>
                  <a:pt x="1006890" y="1958639"/>
                  <a:pt x="1035573" y="1938363"/>
                </a:cubicBezTo>
                <a:cubicBezTo>
                  <a:pt x="1064257" y="1918087"/>
                  <a:pt x="1089232" y="1893854"/>
                  <a:pt x="1110497" y="1865665"/>
                </a:cubicBezTo>
                <a:cubicBezTo>
                  <a:pt x="1131762" y="1837476"/>
                  <a:pt x="1147835" y="1805083"/>
                  <a:pt x="1158715" y="1768487"/>
                </a:cubicBezTo>
                <a:close/>
                <a:moveTo>
                  <a:pt x="1244765" y="179519"/>
                </a:moveTo>
                <a:cubicBezTo>
                  <a:pt x="1281362" y="179519"/>
                  <a:pt x="1319194" y="180755"/>
                  <a:pt x="1358263" y="183228"/>
                </a:cubicBezTo>
                <a:cubicBezTo>
                  <a:pt x="1397332" y="185701"/>
                  <a:pt x="1436154" y="190399"/>
                  <a:pt x="1474728" y="197322"/>
                </a:cubicBezTo>
                <a:cubicBezTo>
                  <a:pt x="1513302" y="204246"/>
                  <a:pt x="1551135" y="213642"/>
                  <a:pt x="1588226" y="225511"/>
                </a:cubicBezTo>
                <a:cubicBezTo>
                  <a:pt x="1625317" y="237380"/>
                  <a:pt x="1660182" y="252217"/>
                  <a:pt x="1692822" y="270020"/>
                </a:cubicBezTo>
                <a:lnTo>
                  <a:pt x="1244765" y="600870"/>
                </a:lnTo>
                <a:cubicBezTo>
                  <a:pt x="1222016" y="594935"/>
                  <a:pt x="1196795" y="591968"/>
                  <a:pt x="1169100" y="591968"/>
                </a:cubicBezTo>
                <a:cubicBezTo>
                  <a:pt x="1140417" y="591968"/>
                  <a:pt x="1110497" y="596172"/>
                  <a:pt x="1079341" y="604579"/>
                </a:cubicBezTo>
                <a:cubicBezTo>
                  <a:pt x="1048184" y="612986"/>
                  <a:pt x="1019006" y="625350"/>
                  <a:pt x="991806" y="641670"/>
                </a:cubicBezTo>
                <a:cubicBezTo>
                  <a:pt x="964607" y="657990"/>
                  <a:pt x="940621" y="678019"/>
                  <a:pt x="919850" y="701757"/>
                </a:cubicBezTo>
                <a:cubicBezTo>
                  <a:pt x="899080" y="725495"/>
                  <a:pt x="885232" y="752200"/>
                  <a:pt x="878309" y="781873"/>
                </a:cubicBezTo>
                <a:lnTo>
                  <a:pt x="875342" y="792258"/>
                </a:lnTo>
                <a:lnTo>
                  <a:pt x="329365" y="792258"/>
                </a:lnTo>
                <a:lnTo>
                  <a:pt x="333816" y="774455"/>
                </a:lnTo>
                <a:cubicBezTo>
                  <a:pt x="357554" y="676535"/>
                  <a:pt x="400827" y="590485"/>
                  <a:pt x="463634" y="516303"/>
                </a:cubicBezTo>
                <a:cubicBezTo>
                  <a:pt x="526441" y="442121"/>
                  <a:pt x="600128" y="380056"/>
                  <a:pt x="684695" y="330107"/>
                </a:cubicBezTo>
                <a:cubicBezTo>
                  <a:pt x="769262" y="280159"/>
                  <a:pt x="860258" y="242573"/>
                  <a:pt x="957683" y="217351"/>
                </a:cubicBezTo>
                <a:cubicBezTo>
                  <a:pt x="1055108" y="192130"/>
                  <a:pt x="1150802" y="179519"/>
                  <a:pt x="1244765" y="179519"/>
                </a:cubicBezTo>
                <a:close/>
                <a:moveTo>
                  <a:pt x="2204674" y="0"/>
                </a:moveTo>
                <a:cubicBezTo>
                  <a:pt x="2201707" y="1978"/>
                  <a:pt x="2192063" y="10632"/>
                  <a:pt x="2175744" y="25963"/>
                </a:cubicBezTo>
                <a:cubicBezTo>
                  <a:pt x="2159424" y="41294"/>
                  <a:pt x="2139889" y="62065"/>
                  <a:pt x="2117140" y="88276"/>
                </a:cubicBezTo>
                <a:cubicBezTo>
                  <a:pt x="2094391" y="114486"/>
                  <a:pt x="2070406" y="145148"/>
                  <a:pt x="2045184" y="180261"/>
                </a:cubicBezTo>
                <a:cubicBezTo>
                  <a:pt x="2019962" y="215373"/>
                  <a:pt x="1997460" y="253206"/>
                  <a:pt x="1977679" y="293758"/>
                </a:cubicBezTo>
                <a:cubicBezTo>
                  <a:pt x="1957897" y="334311"/>
                  <a:pt x="1942319" y="377089"/>
                  <a:pt x="1930944" y="422092"/>
                </a:cubicBezTo>
                <a:cubicBezTo>
                  <a:pt x="1919570" y="467096"/>
                  <a:pt x="1916355" y="512841"/>
                  <a:pt x="1921301" y="559328"/>
                </a:cubicBezTo>
                <a:cubicBezTo>
                  <a:pt x="1922290" y="565263"/>
                  <a:pt x="1923032" y="571197"/>
                  <a:pt x="1923526" y="577132"/>
                </a:cubicBezTo>
                <a:cubicBezTo>
                  <a:pt x="1924021" y="583066"/>
                  <a:pt x="1924268" y="589001"/>
                  <a:pt x="1924268" y="594935"/>
                </a:cubicBezTo>
                <a:cubicBezTo>
                  <a:pt x="1931192" y="659226"/>
                  <a:pt x="1925257" y="730935"/>
                  <a:pt x="1906464" y="810062"/>
                </a:cubicBezTo>
                <a:cubicBezTo>
                  <a:pt x="1893606" y="862483"/>
                  <a:pt x="1872836" y="911938"/>
                  <a:pt x="1844152" y="958425"/>
                </a:cubicBezTo>
                <a:cubicBezTo>
                  <a:pt x="1815468" y="1004912"/>
                  <a:pt x="1781345" y="1047443"/>
                  <a:pt x="1741781" y="1086017"/>
                </a:cubicBezTo>
                <a:cubicBezTo>
                  <a:pt x="1702218" y="1124592"/>
                  <a:pt x="1658945" y="1159209"/>
                  <a:pt x="1611964" y="1189871"/>
                </a:cubicBezTo>
                <a:cubicBezTo>
                  <a:pt x="1564982" y="1220533"/>
                  <a:pt x="1517753" y="1246249"/>
                  <a:pt x="1470277" y="1267020"/>
                </a:cubicBezTo>
                <a:cubicBezTo>
                  <a:pt x="1519732" y="1289769"/>
                  <a:pt x="1560779" y="1315485"/>
                  <a:pt x="1593419" y="1344169"/>
                </a:cubicBezTo>
                <a:lnTo>
                  <a:pt x="885727" y="1863439"/>
                </a:lnTo>
                <a:cubicBezTo>
                  <a:pt x="949028" y="1809040"/>
                  <a:pt x="1000956" y="1758596"/>
                  <a:pt x="1041508" y="1712109"/>
                </a:cubicBezTo>
                <a:cubicBezTo>
                  <a:pt x="1066235" y="1684415"/>
                  <a:pt x="1084039" y="1661666"/>
                  <a:pt x="1094919" y="1643862"/>
                </a:cubicBezTo>
                <a:cubicBezTo>
                  <a:pt x="1105799" y="1626059"/>
                  <a:pt x="1113464" y="1608749"/>
                  <a:pt x="1117915" y="1591935"/>
                </a:cubicBezTo>
                <a:cubicBezTo>
                  <a:pt x="1122366" y="1575121"/>
                  <a:pt x="1122119" y="1559295"/>
                  <a:pt x="1117173" y="1544459"/>
                </a:cubicBezTo>
                <a:cubicBezTo>
                  <a:pt x="1112228" y="1529623"/>
                  <a:pt x="1100359" y="1518248"/>
                  <a:pt x="1081566" y="1510335"/>
                </a:cubicBezTo>
                <a:cubicBezTo>
                  <a:pt x="1058817" y="1500444"/>
                  <a:pt x="1048432" y="1493026"/>
                  <a:pt x="1050410" y="1488081"/>
                </a:cubicBezTo>
                <a:cubicBezTo>
                  <a:pt x="1017770" y="1478190"/>
                  <a:pt x="978701" y="1473245"/>
                  <a:pt x="933203" y="1473245"/>
                </a:cubicBezTo>
                <a:lnTo>
                  <a:pt x="663182" y="1473245"/>
                </a:lnTo>
                <a:lnTo>
                  <a:pt x="761102" y="1075632"/>
                </a:lnTo>
                <a:lnTo>
                  <a:pt x="1016286" y="1075632"/>
                </a:lnTo>
                <a:cubicBezTo>
                  <a:pt x="1107282" y="1075632"/>
                  <a:pt x="1181711" y="1054366"/>
                  <a:pt x="1239573" y="1011836"/>
                </a:cubicBezTo>
                <a:cubicBezTo>
                  <a:pt x="1297434" y="969305"/>
                  <a:pt x="1337740" y="903531"/>
                  <a:pt x="1360489" y="814513"/>
                </a:cubicBezTo>
                <a:cubicBezTo>
                  <a:pt x="1376314" y="749233"/>
                  <a:pt x="1368401" y="695822"/>
                  <a:pt x="1336750" y="654281"/>
                </a:cubicBezTo>
                <a:cubicBezTo>
                  <a:pt x="1334772" y="652302"/>
                  <a:pt x="1333041" y="650324"/>
                  <a:pt x="1331558" y="648346"/>
                </a:cubicBezTo>
                <a:cubicBezTo>
                  <a:pt x="1330074" y="646368"/>
                  <a:pt x="1328838" y="644884"/>
                  <a:pt x="1327849" y="643895"/>
                </a:cubicBezTo>
                <a:lnTo>
                  <a:pt x="1769970" y="320464"/>
                </a:ln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indent="0" algn="ctr">
              <a:lnSpc>
                <a:spcPct val="90000"/>
              </a:lnSpc>
              <a:spcBef>
                <a:spcPts val="1000"/>
              </a:spcBef>
              <a:buFont typeface="Arial" panose="020B0604020202020204" pitchFamily="34" charset="0"/>
              <a:buNone/>
              <a:defRPr sz="23900">
                <a:solidFill>
                  <a:schemeClr val="accent1"/>
                </a:solidFill>
                <a:latin typeface="Facon" pitchFamily="2" charset="0"/>
              </a:defRPr>
            </a:lvl1pPr>
            <a:lvl2pPr indent="0" algn="ctr">
              <a:lnSpc>
                <a:spcPct val="90000"/>
              </a:lnSpc>
              <a:spcBef>
                <a:spcPts val="500"/>
              </a:spcBef>
              <a:buFont typeface="Arial" panose="020B0604020202020204" pitchFamily="34" charset="0"/>
              <a:buNone/>
              <a:defRPr sz="9600">
                <a:latin typeface="Facon" pitchFamily="2" charset="0"/>
              </a:defRPr>
            </a:lvl2pPr>
            <a:lvl3pPr indent="0" algn="ctr">
              <a:lnSpc>
                <a:spcPct val="90000"/>
              </a:lnSpc>
              <a:spcBef>
                <a:spcPts val="500"/>
              </a:spcBef>
              <a:buFont typeface="Arial" panose="020B0604020202020204" pitchFamily="34" charset="0"/>
              <a:buNone/>
              <a:defRPr sz="9600">
                <a:latin typeface="Facon" pitchFamily="2" charset="0"/>
              </a:defRPr>
            </a:lvl3pPr>
            <a:lvl4pPr indent="0" algn="ctr">
              <a:lnSpc>
                <a:spcPct val="90000"/>
              </a:lnSpc>
              <a:spcBef>
                <a:spcPts val="500"/>
              </a:spcBef>
              <a:buFont typeface="Arial" panose="020B0604020202020204" pitchFamily="34" charset="0"/>
              <a:buNone/>
              <a:defRPr sz="9600">
                <a:latin typeface="Facon" pitchFamily="2" charset="0"/>
              </a:defRPr>
            </a:lvl4pPr>
            <a:lvl5pPr indent="0" algn="ctr">
              <a:lnSpc>
                <a:spcPct val="90000"/>
              </a:lnSpc>
              <a:spcBef>
                <a:spcPts val="500"/>
              </a:spcBef>
              <a:buFont typeface="Arial" panose="020B0604020202020204" pitchFamily="34" charset="0"/>
              <a:buNone/>
              <a:defRPr sz="9600">
                <a:latin typeface="Facon" pitchFamily="2" charset="0"/>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r>
              <a:rPr lang="zh-CN" altLang="en-US"/>
              <a:t>  </a:t>
            </a:r>
            <a:r>
              <a:rPr lang="en-US" altLang="zh-CN" spc="90"/>
              <a:t>Page </a:t>
            </a:r>
            <a:fld id="{7CFB1EEF-B761-4911-A2FD-18DBD3241D03}" type="slidenum">
              <a:rPr lang="zh-CN" altLang="en-US" spc="90" smtClean="0"/>
              <a:t>21</a:t>
            </a:fld>
            <a:endParaRPr lang="zh-CN" altLang="en-US" spc="90" dirty="0"/>
          </a:p>
        </p:txBody>
      </p:sp>
      <p:sp>
        <p:nvSpPr>
          <p:cNvPr id="6" name="文本框 5">
            <a:extLst>
              <a:ext uri="{FF2B5EF4-FFF2-40B4-BE49-F238E27FC236}">
                <a16:creationId xmlns:a16="http://schemas.microsoft.com/office/drawing/2014/main" id="{9E6A0FD6-E725-730B-9035-C658A63B0517}"/>
              </a:ext>
            </a:extLst>
          </p:cNvPr>
          <p:cNvSpPr txBox="1"/>
          <p:nvPr/>
        </p:nvSpPr>
        <p:spPr>
          <a:xfrm>
            <a:off x="501192" y="1198571"/>
            <a:ext cx="10906812" cy="2862322"/>
          </a:xfrm>
          <a:prstGeom prst="rect">
            <a:avLst/>
          </a:prstGeom>
          <a:noFill/>
        </p:spPr>
        <p:txBody>
          <a:bodyPr wrap="square">
            <a:spAutoFit/>
          </a:bodyPr>
          <a:lstStyle/>
          <a:p>
            <a:r>
              <a:rPr lang="zh-CN" altLang="en-US" dirty="0"/>
              <a:t>        在</a:t>
            </a:r>
            <a:r>
              <a:rPr lang="zh-CN" altLang="en-US" sz="2000" dirty="0"/>
              <a:t>接下来的研究中，我计划深入学习这两本关于无线传感器网络的书籍，以建立对这一领域的全面了解。我将特别关注书中提到的不同类型的路由协议以及它们的优缺点，以便更好地理解它们的实际应用。此外，我也将投入更多时间来研究最新的相关文献，尤其是关于无线传感器网络算法方面的最新研究成果。这将帮助我掌握当前在该领域取得的最新进展，以便在未来的研究中能够结合最新的技术和方法。</a:t>
            </a:r>
          </a:p>
          <a:p>
            <a:r>
              <a:rPr lang="zh-CN" altLang="en-US" sz="2000" dirty="0"/>
              <a:t>       除了文献研究，我还计划学习一些相关的算法，如分布式算法、能量优化算法以及数据传输算法等。通过深入学习这些算法，我希望能够更好地理解它们在无线传感器网络中的应用，并在未来的研究中能够提出更加创新和有效的解决方案。我将以这些书籍和文献研究为基础，着手开展一些实际的研究项目，并期待能够为无线传感器网络领域的发展做出一定的贡献。</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2341944" y="-325056"/>
            <a:ext cx="7508112" cy="7508112"/>
          </a:xfrm>
          <a:prstGeom prst="ellipse">
            <a:avLst/>
          </a:prstGeom>
          <a:gradFill flip="none" rotWithShape="1">
            <a:gsLst>
              <a:gs pos="100000">
                <a:schemeClr val="bg1">
                  <a:alpha val="28000"/>
                </a:schemeClr>
              </a:gs>
              <a:gs pos="60000">
                <a:schemeClr val="bg1">
                  <a:alpha val="0"/>
                </a:schemeClr>
              </a:gs>
            </a:gsLst>
            <a:path path="circle">
              <a:fillToRect l="50000" t="50000" r="50000" b="50000"/>
            </a:path>
            <a:tileRect/>
          </a:gradFill>
          <a:ln>
            <a:noFill/>
          </a:ln>
          <a:effectLst>
            <a:outerShdw blurRad="635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920678" y="253678"/>
            <a:ext cx="6350644" cy="6350644"/>
          </a:xfrm>
          <a:prstGeom prst="ellipse">
            <a:avLst/>
          </a:prstGeom>
          <a:gradFill flip="none" rotWithShape="1">
            <a:gsLst>
              <a:gs pos="100000">
                <a:schemeClr val="bg1">
                  <a:alpha val="46000"/>
                </a:schemeClr>
              </a:gs>
              <a:gs pos="58000">
                <a:schemeClr val="bg1">
                  <a:alpha val="0"/>
                </a:schemeClr>
              </a:gs>
            </a:gsLst>
            <a:path path="circle">
              <a:fillToRect l="50000" t="50000" r="50000" b="50000"/>
            </a:path>
            <a:tileRect/>
          </a:gradFill>
          <a:ln>
            <a:noFill/>
          </a:ln>
          <a:effectLst>
            <a:outerShdw blurRad="635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3441539" y="774539"/>
            <a:ext cx="5308922" cy="5308922"/>
          </a:xfrm>
          <a:prstGeom prst="ellipse">
            <a:avLst/>
          </a:prstGeom>
          <a:gradFill flip="none" rotWithShape="1">
            <a:gsLst>
              <a:gs pos="100000">
                <a:schemeClr val="bg1">
                  <a:alpha val="72000"/>
                </a:schemeClr>
              </a:gs>
              <a:gs pos="63000">
                <a:schemeClr val="bg1">
                  <a:alpha val="0"/>
                </a:schemeClr>
              </a:gs>
            </a:gsLst>
            <a:path path="circle">
              <a:fillToRect l="50000" t="50000" r="50000" b="50000"/>
            </a:path>
            <a:tileRect/>
          </a:gradFill>
          <a:ln>
            <a:noFill/>
          </a:ln>
          <a:effectLst>
            <a:outerShdw blurRad="635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3962400" y="1295400"/>
            <a:ext cx="4267200" cy="426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100195" y="3013502"/>
            <a:ext cx="3991610" cy="830997"/>
          </a:xfrm>
          <a:prstGeom prst="rect">
            <a:avLst/>
          </a:prstGeom>
          <a:noFill/>
        </p:spPr>
        <p:txBody>
          <a:bodyPr wrap="square" rtlCol="0">
            <a:spAutoFit/>
          </a:bodyPr>
          <a:lstStyle/>
          <a:p>
            <a:pPr algn="ctr"/>
            <a:r>
              <a:rPr lang="zh-CN" altLang="en-US" sz="4800" dirty="0">
                <a:solidFill>
                  <a:schemeClr val="accent1"/>
                </a:solidFill>
                <a:latin typeface="+mj-ea"/>
                <a:ea typeface="+mj-ea"/>
              </a:rPr>
              <a:t>谢谢您的观看</a:t>
            </a:r>
          </a:p>
        </p:txBody>
      </p:sp>
      <p:grpSp>
        <p:nvGrpSpPr>
          <p:cNvPr id="20" name="组合 19"/>
          <p:cNvGrpSpPr/>
          <p:nvPr/>
        </p:nvGrpSpPr>
        <p:grpSpPr>
          <a:xfrm>
            <a:off x="5233416" y="2886181"/>
            <a:ext cx="1725168" cy="0"/>
            <a:chOff x="6585058" y="2318898"/>
            <a:chExt cx="1725168" cy="0"/>
          </a:xfrm>
        </p:grpSpPr>
        <p:cxnSp>
          <p:nvCxnSpPr>
            <p:cNvPr id="18" name="直接连接符 17"/>
            <p:cNvCxnSpPr/>
            <p:nvPr/>
          </p:nvCxnSpPr>
          <p:spPr>
            <a:xfrm>
              <a:off x="6585058" y="2318898"/>
              <a:ext cx="172516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7278478" y="2318898"/>
              <a:ext cx="338328" cy="0"/>
            </a:xfrm>
            <a:prstGeom prst="line">
              <a:avLst/>
            </a:prstGeom>
            <a:ln w="50800">
              <a:solidFill>
                <a:schemeClr val="accent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984433" y="3321279"/>
            <a:ext cx="6417141" cy="923330"/>
          </a:xfrm>
          <a:prstGeom prst="rect">
            <a:avLst/>
          </a:prstGeom>
        </p:spPr>
        <p:txBody>
          <a:bodyPr wrap="none">
            <a:spAutoFit/>
          </a:bodyPr>
          <a:lstStyle/>
          <a:p>
            <a:r>
              <a:rPr lang="zh-CN" altLang="en-US" sz="5400" dirty="0">
                <a:solidFill>
                  <a:schemeClr val="accent1"/>
                </a:solidFill>
                <a:latin typeface="+mj-ea"/>
                <a:ea typeface="+mj-ea"/>
              </a:rPr>
              <a:t>无线传感器网络概述</a:t>
            </a:r>
          </a:p>
        </p:txBody>
      </p:sp>
      <p:sp>
        <p:nvSpPr>
          <p:cNvPr id="9" name="文本框 8"/>
          <p:cNvSpPr txBox="1"/>
          <p:nvPr/>
        </p:nvSpPr>
        <p:spPr>
          <a:xfrm>
            <a:off x="4984433" y="2551837"/>
            <a:ext cx="2618025" cy="523220"/>
          </a:xfrm>
          <a:prstGeom prst="rect">
            <a:avLst/>
          </a:prstGeom>
          <a:noFill/>
        </p:spPr>
        <p:txBody>
          <a:bodyPr wrap="square" rtlCol="0">
            <a:spAutoFit/>
          </a:bodyPr>
          <a:lstStyle/>
          <a:p>
            <a:r>
              <a:rPr lang="zh-CN" altLang="en-US" sz="2800" dirty="0">
                <a:solidFill>
                  <a:schemeClr val="accent1"/>
                </a:solidFill>
                <a:latin typeface="+mj-ea"/>
                <a:ea typeface="+mj-ea"/>
              </a:rPr>
              <a:t>第一部分</a:t>
            </a:r>
            <a:r>
              <a:rPr lang="zh-CN" altLang="en-US" sz="2800" spc="-150" dirty="0">
                <a:solidFill>
                  <a:srgbClr val="FF9900"/>
                </a:solidFill>
                <a:latin typeface="+mj-ea"/>
                <a:ea typeface="+mj-ea"/>
                <a:sym typeface="Wingdings 3" pitchFamily="18" charset="2"/>
              </a:rPr>
              <a:t></a:t>
            </a:r>
            <a:endParaRPr lang="zh-CN" altLang="en-US" sz="2800" dirty="0">
              <a:solidFill>
                <a:schemeClr val="accent1"/>
              </a:solidFill>
              <a:latin typeface="+mj-ea"/>
              <a:ea typeface="+mj-ea"/>
            </a:endParaRPr>
          </a:p>
        </p:txBody>
      </p:sp>
      <p:sp>
        <p:nvSpPr>
          <p:cNvPr id="19" name="PA-文本框 18"/>
          <p:cNvSpPr txBox="1"/>
          <p:nvPr>
            <p:custDataLst>
              <p:tags r:id="rId1"/>
            </p:custDataLst>
          </p:nvPr>
        </p:nvSpPr>
        <p:spPr>
          <a:xfrm>
            <a:off x="3410750" y="2353267"/>
            <a:ext cx="1326365" cy="2177969"/>
          </a:xfrm>
          <a:custGeom>
            <a:avLst/>
            <a:gdLst/>
            <a:ahLst/>
            <a:cxnLst/>
            <a:rect l="l" t="t" r="r" b="b"/>
            <a:pathLst>
              <a:path w="1326365" h="2177969">
                <a:moveTo>
                  <a:pt x="1326365" y="637961"/>
                </a:moveTo>
                <a:cubicBezTo>
                  <a:pt x="1286802" y="680492"/>
                  <a:pt x="1248722" y="722528"/>
                  <a:pt x="1212126" y="764069"/>
                </a:cubicBezTo>
                <a:cubicBezTo>
                  <a:pt x="1190366" y="787808"/>
                  <a:pt x="1172315" y="807837"/>
                  <a:pt x="1157973" y="824157"/>
                </a:cubicBezTo>
                <a:cubicBezTo>
                  <a:pt x="1143631" y="840476"/>
                  <a:pt x="1129537" y="857291"/>
                  <a:pt x="1115690" y="874600"/>
                </a:cubicBezTo>
                <a:cubicBezTo>
                  <a:pt x="1101843" y="891909"/>
                  <a:pt x="1088490" y="908723"/>
                  <a:pt x="1075632" y="925043"/>
                </a:cubicBezTo>
                <a:cubicBezTo>
                  <a:pt x="1062774" y="941363"/>
                  <a:pt x="1051399" y="956447"/>
                  <a:pt x="1041508" y="970294"/>
                </a:cubicBezTo>
                <a:cubicBezTo>
                  <a:pt x="1021727" y="997988"/>
                  <a:pt x="1005407" y="1026177"/>
                  <a:pt x="992549" y="1054861"/>
                </a:cubicBezTo>
                <a:cubicBezTo>
                  <a:pt x="979690" y="1083544"/>
                  <a:pt x="968810" y="1109755"/>
                  <a:pt x="959909" y="1133493"/>
                </a:cubicBezTo>
                <a:lnTo>
                  <a:pt x="701757" y="2177969"/>
                </a:lnTo>
                <a:lnTo>
                  <a:pt x="152814" y="2177969"/>
                </a:lnTo>
                <a:lnTo>
                  <a:pt x="359038" y="1348620"/>
                </a:lnTo>
                <a:close/>
                <a:moveTo>
                  <a:pt x="1172068" y="0"/>
                </a:moveTo>
                <a:lnTo>
                  <a:pt x="1240315" y="0"/>
                </a:lnTo>
                <a:lnTo>
                  <a:pt x="1059312" y="728462"/>
                </a:lnTo>
                <a:lnTo>
                  <a:pt x="99403" y="1433187"/>
                </a:lnTo>
                <a:cubicBezTo>
                  <a:pt x="103359" y="1429230"/>
                  <a:pt x="116465" y="1414889"/>
                  <a:pt x="138719" y="1390161"/>
                </a:cubicBezTo>
                <a:cubicBezTo>
                  <a:pt x="160974" y="1365434"/>
                  <a:pt x="186690" y="1336503"/>
                  <a:pt x="215868" y="1303369"/>
                </a:cubicBezTo>
                <a:cubicBezTo>
                  <a:pt x="245046" y="1270235"/>
                  <a:pt x="274471" y="1235864"/>
                  <a:pt x="304144" y="1200257"/>
                </a:cubicBezTo>
                <a:cubicBezTo>
                  <a:pt x="333817" y="1164650"/>
                  <a:pt x="357060" y="1134482"/>
                  <a:pt x="373875" y="1109755"/>
                </a:cubicBezTo>
                <a:cubicBezTo>
                  <a:pt x="391678" y="1084039"/>
                  <a:pt x="406762" y="1058076"/>
                  <a:pt x="419125" y="1031865"/>
                </a:cubicBezTo>
                <a:cubicBezTo>
                  <a:pt x="431489" y="1005654"/>
                  <a:pt x="441627" y="981669"/>
                  <a:pt x="449540" y="959909"/>
                </a:cubicBezTo>
                <a:cubicBezTo>
                  <a:pt x="458442" y="935181"/>
                  <a:pt x="465860" y="911443"/>
                  <a:pt x="471794" y="888694"/>
                </a:cubicBezTo>
                <a:lnTo>
                  <a:pt x="545976" y="593452"/>
                </a:lnTo>
                <a:lnTo>
                  <a:pt x="0" y="737364"/>
                </a:lnTo>
                <a:lnTo>
                  <a:pt x="100887" y="329366"/>
                </a:ln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lvl1pPr indent="0" algn="ctr">
              <a:lnSpc>
                <a:spcPct val="90000"/>
              </a:lnSpc>
              <a:spcBef>
                <a:spcPts val="1000"/>
              </a:spcBef>
              <a:buFont typeface="Arial" charset="0"/>
              <a:buNone/>
              <a:defRPr sz="23900">
                <a:solidFill>
                  <a:schemeClr val="accent1"/>
                </a:solidFill>
                <a:latin typeface="Facon" pitchFamily="2" charset="0"/>
              </a:defRPr>
            </a:lvl1pPr>
            <a:lvl2pPr indent="0" algn="ctr">
              <a:lnSpc>
                <a:spcPct val="90000"/>
              </a:lnSpc>
              <a:spcBef>
                <a:spcPts val="500"/>
              </a:spcBef>
              <a:buFont typeface="Arial" charset="0"/>
              <a:buNone/>
              <a:defRPr sz="9600">
                <a:latin typeface="Facon" pitchFamily="2" charset="0"/>
              </a:defRPr>
            </a:lvl2pPr>
            <a:lvl3pPr indent="0" algn="ctr">
              <a:lnSpc>
                <a:spcPct val="90000"/>
              </a:lnSpc>
              <a:spcBef>
                <a:spcPts val="500"/>
              </a:spcBef>
              <a:buFont typeface="Arial" charset="0"/>
              <a:buNone/>
              <a:defRPr sz="9600">
                <a:latin typeface="Facon" pitchFamily="2" charset="0"/>
              </a:defRPr>
            </a:lvl3pPr>
            <a:lvl4pPr indent="0" algn="ctr">
              <a:lnSpc>
                <a:spcPct val="90000"/>
              </a:lnSpc>
              <a:spcBef>
                <a:spcPts val="500"/>
              </a:spcBef>
              <a:buFont typeface="Arial" charset="0"/>
              <a:buNone/>
              <a:defRPr sz="9600">
                <a:latin typeface="Facon" pitchFamily="2" charset="0"/>
              </a:defRPr>
            </a:lvl4pPr>
            <a:lvl5pPr indent="0" algn="ctr">
              <a:lnSpc>
                <a:spcPct val="90000"/>
              </a:lnSpc>
              <a:spcBef>
                <a:spcPts val="500"/>
              </a:spcBef>
              <a:buFont typeface="Arial" charset="0"/>
              <a:buNone/>
              <a:defRPr sz="9600">
                <a:latin typeface="Facon" pitchFamily="2" charset="0"/>
              </a:defRPr>
            </a:lvl5pPr>
            <a:lvl6pPr marL="2514600" indent="-228600">
              <a:lnSpc>
                <a:spcPct val="90000"/>
              </a:lnSpc>
              <a:spcBef>
                <a:spcPts val="500"/>
              </a:spcBef>
              <a:buFont typeface="Arial" charset="0"/>
              <a:buChar char="•"/>
            </a:lvl6pPr>
            <a:lvl7pPr marL="2971800" indent="-228600">
              <a:lnSpc>
                <a:spcPct val="90000"/>
              </a:lnSpc>
              <a:spcBef>
                <a:spcPts val="500"/>
              </a:spcBef>
              <a:buFont typeface="Arial" charset="0"/>
              <a:buChar char="•"/>
            </a:lvl7pPr>
            <a:lvl8pPr marL="3429000" indent="-228600">
              <a:lnSpc>
                <a:spcPct val="90000"/>
              </a:lnSpc>
              <a:spcBef>
                <a:spcPts val="500"/>
              </a:spcBef>
              <a:buFont typeface="Arial" charset="0"/>
              <a:buChar char="•"/>
            </a:lvl8pPr>
            <a:lvl9pPr marL="3886200" indent="-228600">
              <a:lnSpc>
                <a:spcPct val="90000"/>
              </a:lnSpc>
              <a:spcBef>
                <a:spcPts val="500"/>
              </a:spcBef>
              <a:buFont typeface="Arial" charset="0"/>
              <a:buChar char="•"/>
            </a:lvl9pPr>
          </a:lstStyle>
          <a:p>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t>4</a:t>
            </a:fld>
            <a:endParaRPr lang="zh-CN" altLang="en-US" spc="90" dirty="0"/>
          </a:p>
        </p:txBody>
      </p:sp>
      <p:pic>
        <p:nvPicPr>
          <p:cNvPr id="8" name="图片 7"/>
          <p:cNvPicPr>
            <a:picLocks noChangeAspect="1"/>
          </p:cNvPicPr>
          <p:nvPr/>
        </p:nvPicPr>
        <p:blipFill>
          <a:blip r:embed="rId3"/>
          <a:stretch>
            <a:fillRect/>
          </a:stretch>
        </p:blipFill>
        <p:spPr>
          <a:xfrm>
            <a:off x="2968327" y="164592"/>
            <a:ext cx="6109042" cy="608380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r>
              <a:rPr lang="zh-CN" altLang="en-US" dirty="0"/>
              <a:t> </a:t>
            </a:r>
            <a:r>
              <a:rPr lang="en-US" altLang="zh-CN" spc="90" dirty="0"/>
              <a:t> </a:t>
            </a:r>
            <a:fld id="{7CFB1EEF-B761-4911-A2FD-18DBD3241D03}" type="slidenum">
              <a:rPr lang="zh-CN" altLang="en-US" spc="90" dirty="0" smtClean="0"/>
              <a:t>5</a:t>
            </a:fld>
            <a:endParaRPr lang="zh-CN" altLang="en-US" spc="90" dirty="0"/>
          </a:p>
        </p:txBody>
      </p:sp>
      <p:sp>
        <p:nvSpPr>
          <p:cNvPr id="8" name="文本框 7"/>
          <p:cNvSpPr txBox="1"/>
          <p:nvPr/>
        </p:nvSpPr>
        <p:spPr>
          <a:xfrm>
            <a:off x="371856" y="610862"/>
            <a:ext cx="6096000" cy="369332"/>
          </a:xfrm>
          <a:prstGeom prst="rect">
            <a:avLst/>
          </a:prstGeom>
          <a:noFill/>
        </p:spPr>
        <p:txBody>
          <a:bodyPr wrap="square">
            <a:spAutoFit/>
          </a:bodyPr>
          <a:lstStyle/>
          <a:p>
            <a:r>
              <a:rPr lang="en-US" altLang="zh-CN" dirty="0"/>
              <a:t>1.1 </a:t>
            </a:r>
            <a:r>
              <a:rPr lang="zh-CN" altLang="en-US" dirty="0"/>
              <a:t>无线传感器网络的基本概念</a:t>
            </a:r>
          </a:p>
        </p:txBody>
      </p:sp>
      <p:pic>
        <p:nvPicPr>
          <p:cNvPr id="4" name="图片 3" descr="2023-10-28 10:25:17.223000"/>
          <p:cNvPicPr>
            <a:picLocks noChangeAspect="1"/>
          </p:cNvPicPr>
          <p:nvPr/>
        </p:nvPicPr>
        <p:blipFill>
          <a:blip r:embed="rId4"/>
          <a:srcRect l="4713" t="-4713" r="-4713" b="4713"/>
          <a:stretch>
            <a:fillRect/>
          </a:stretch>
        </p:blipFill>
        <p:spPr>
          <a:xfrm>
            <a:off x="6825615" y="1762125"/>
            <a:ext cx="5280025" cy="2974975"/>
          </a:xfrm>
          <a:prstGeom prst="rect">
            <a:avLst/>
          </a:prstGeom>
        </p:spPr>
      </p:pic>
      <p:sp>
        <p:nvSpPr>
          <p:cNvPr id="11" name="文本框 10"/>
          <p:cNvSpPr txBox="1"/>
          <p:nvPr/>
        </p:nvSpPr>
        <p:spPr>
          <a:xfrm>
            <a:off x="132080" y="1478915"/>
            <a:ext cx="6339205" cy="3931920"/>
          </a:xfrm>
          <a:prstGeom prst="rect">
            <a:avLst/>
          </a:prstGeom>
          <a:noFill/>
        </p:spPr>
        <p:txBody>
          <a:bodyPr wrap="square">
            <a:spAutoFit/>
          </a:bodyPr>
          <a:lstStyle/>
          <a:p>
            <a:r>
              <a:rPr lang="zh-CN" altLang="en-US" sz="1400" dirty="0"/>
              <a:t> </a:t>
            </a:r>
            <a:r>
              <a:rPr lang="zh-CN" altLang="en-US" dirty="0"/>
              <a:t>      随着传感器技术、嵌入式计算技术、分布式信息处理技术和通信技术的迅速发展，无线传感器网络（</a:t>
            </a:r>
            <a:r>
              <a:rPr lang="en-US" altLang="zh-CN" dirty="0"/>
              <a:t>Wireless Sensor Networks</a:t>
            </a:r>
            <a:r>
              <a:rPr lang="zh-CN" altLang="en-US" dirty="0"/>
              <a:t>，</a:t>
            </a:r>
            <a:r>
              <a:rPr lang="en-US" altLang="zh-CN" dirty="0"/>
              <a:t>WSNs</a:t>
            </a:r>
            <a:r>
              <a:rPr lang="zh-CN" altLang="en-US" dirty="0"/>
              <a:t>）应运而生</a:t>
            </a:r>
            <a:r>
              <a:rPr lang="en-US" altLang="zh-CN" dirty="0"/>
              <a:t>"</a:t>
            </a:r>
            <a:r>
              <a:rPr lang="zh-CN" altLang="en-US" dirty="0"/>
              <a:t>。普适计算模式和泛在网络</a:t>
            </a:r>
            <a:r>
              <a:rPr lang="en-US" altLang="zh-CN" dirty="0"/>
              <a:t>(Ubiquitous Network)</a:t>
            </a:r>
            <a:r>
              <a:rPr lang="zh-CN" altLang="en-US" dirty="0"/>
              <a:t>提出使大量研究者认识到</a:t>
            </a:r>
            <a:r>
              <a:rPr lang="en-US" altLang="zh-CN" dirty="0"/>
              <a:t>WSNs</a:t>
            </a:r>
            <a:r>
              <a:rPr lang="zh-CN" altLang="en-US" dirty="0"/>
              <a:t>的巨大作用和广阔的应用前景，从而更加关注其技术的研究与发展</a:t>
            </a:r>
            <a:r>
              <a:rPr lang="en-US" altLang="zh-CN" dirty="0"/>
              <a:t>"</a:t>
            </a:r>
            <a:r>
              <a:rPr lang="zh-CN" altLang="en-US" dirty="0"/>
              <a:t>。</a:t>
            </a:r>
            <a:r>
              <a:rPr lang="en-US" altLang="zh-CN" dirty="0"/>
              <a:t>WSNs</a:t>
            </a:r>
            <a:r>
              <a:rPr lang="zh-CN" altLang="en-US" dirty="0"/>
              <a:t>是由密集部署在监控区域内的大量微型传感器节点构成的一种网络应用系统，能够协作地感知、采集和处理网络覆盖区域中环境或监测对象的信息，这些信息通过无线方式被发送，并以自组多跳的网络方式传送到用户终端，从而实现了物理世界、计算世界以及人类社会三元世界的连通。</a:t>
            </a:r>
            <a:r>
              <a:rPr lang="en-US" altLang="zh-CN" dirty="0"/>
              <a:t>WSNs</a:t>
            </a:r>
            <a:r>
              <a:rPr lang="zh-CN" altLang="en-US" dirty="0"/>
              <a:t>最初是在军事领域提出的，随着技术的发展，其应用前景己经由军事领域扩展到环境监测、交通管理、医疗保健、制造业和反恐抗灾等其他众多领域，能完成传统系统无法完成的任务。</a:t>
            </a: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7CFB1EEF-B761-4911-A2FD-18DBD3241D03}" type="slidenum">
              <a:rPr lang="zh-CN" altLang="en-US" spc="90" smtClean="0"/>
              <a:t>6</a:t>
            </a:fld>
            <a:endParaRPr lang="zh-CN" altLang="en-US" spc="90" dirty="0"/>
          </a:p>
        </p:txBody>
      </p:sp>
      <p:sp>
        <p:nvSpPr>
          <p:cNvPr id="4" name="文本框 3"/>
          <p:cNvSpPr txBox="1"/>
          <p:nvPr/>
        </p:nvSpPr>
        <p:spPr>
          <a:xfrm>
            <a:off x="3048000" y="3226046"/>
            <a:ext cx="6096000" cy="369332"/>
          </a:xfrm>
          <a:prstGeom prst="rect">
            <a:avLst/>
          </a:prstGeom>
          <a:noFill/>
        </p:spPr>
        <p:txBody>
          <a:bodyPr wrap="square">
            <a:spAutoFit/>
          </a:bodyPr>
          <a:lstStyle/>
          <a:p>
            <a:endParaRPr lang="zh-CN" altLang="en-US" dirty="0"/>
          </a:p>
        </p:txBody>
      </p:sp>
      <p:sp>
        <p:nvSpPr>
          <p:cNvPr id="7" name="文本框 6"/>
          <p:cNvSpPr txBox="1"/>
          <p:nvPr/>
        </p:nvSpPr>
        <p:spPr>
          <a:xfrm>
            <a:off x="88777" y="641757"/>
            <a:ext cx="6096000" cy="400110"/>
          </a:xfrm>
          <a:prstGeom prst="rect">
            <a:avLst/>
          </a:prstGeom>
          <a:noFill/>
        </p:spPr>
        <p:txBody>
          <a:bodyPr wrap="square">
            <a:spAutoFit/>
          </a:bodyPr>
          <a:lstStyle/>
          <a:p>
            <a:r>
              <a:rPr lang="en-US" altLang="zh-CN" sz="2000" dirty="0"/>
              <a:t>1.2</a:t>
            </a:r>
            <a:r>
              <a:rPr lang="zh-CN" altLang="en-US" sz="2000" dirty="0"/>
              <a:t>无线传感器网络的系统结构</a:t>
            </a:r>
          </a:p>
        </p:txBody>
      </p:sp>
      <p:sp>
        <p:nvSpPr>
          <p:cNvPr id="9" name="文本框 8"/>
          <p:cNvSpPr txBox="1"/>
          <p:nvPr/>
        </p:nvSpPr>
        <p:spPr>
          <a:xfrm>
            <a:off x="208637" y="1133356"/>
            <a:ext cx="11332333" cy="553998"/>
          </a:xfrm>
          <a:prstGeom prst="rect">
            <a:avLst/>
          </a:prstGeom>
          <a:noFill/>
        </p:spPr>
        <p:txBody>
          <a:bodyPr wrap="square">
            <a:spAutoFit/>
          </a:bodyPr>
          <a:lstStyle/>
          <a:p>
            <a:r>
              <a:rPr lang="zh-CN" altLang="en-US" dirty="0"/>
              <a:t>      </a:t>
            </a:r>
            <a:endParaRPr lang="zh-CN" altLang="en-US" sz="1200" dirty="0"/>
          </a:p>
          <a:p>
            <a:endParaRPr lang="zh-CN" altLang="en-US" sz="1200" dirty="0"/>
          </a:p>
        </p:txBody>
      </p:sp>
      <p:pic>
        <p:nvPicPr>
          <p:cNvPr id="3" name="图片 2"/>
          <p:cNvPicPr>
            <a:picLocks noChangeAspect="1"/>
          </p:cNvPicPr>
          <p:nvPr/>
        </p:nvPicPr>
        <p:blipFill>
          <a:blip r:embed="rId3"/>
          <a:stretch>
            <a:fillRect/>
          </a:stretch>
        </p:blipFill>
        <p:spPr>
          <a:xfrm>
            <a:off x="1764098" y="1206632"/>
            <a:ext cx="8953230" cy="430555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7CFB1EEF-B761-4911-A2FD-18DBD3241D03}" type="slidenum">
              <a:rPr lang="zh-CN" altLang="en-US" spc="90" smtClean="0"/>
              <a:t>7</a:t>
            </a:fld>
            <a:endParaRPr lang="zh-CN" altLang="en-US" spc="90" dirty="0"/>
          </a:p>
        </p:txBody>
      </p:sp>
      <p:sp>
        <p:nvSpPr>
          <p:cNvPr id="4" name="文本框 3"/>
          <p:cNvSpPr txBox="1"/>
          <p:nvPr/>
        </p:nvSpPr>
        <p:spPr>
          <a:xfrm>
            <a:off x="816745" y="866221"/>
            <a:ext cx="10948095" cy="3447098"/>
          </a:xfrm>
          <a:prstGeom prst="rect">
            <a:avLst/>
          </a:prstGeom>
          <a:noFill/>
        </p:spPr>
        <p:txBody>
          <a:bodyPr wrap="square">
            <a:spAutoFit/>
          </a:bodyPr>
          <a:lstStyle/>
          <a:p>
            <a:r>
              <a:rPr lang="zh-CN" altLang="en-US" dirty="0"/>
              <a:t>                          </a:t>
            </a:r>
            <a:r>
              <a:rPr lang="zh-CN" altLang="en-US" sz="2000" dirty="0"/>
              <a:t>总结：无线传感器网络的系统结构</a:t>
            </a:r>
            <a:r>
              <a:rPr lang="en-US" altLang="zh-CN" sz="2000" dirty="0"/>
              <a:t>..</a:t>
            </a:r>
          </a:p>
          <a:p>
            <a:r>
              <a:rPr lang="en-US" altLang="zh-CN" dirty="0"/>
              <a:t>1.  </a:t>
            </a:r>
            <a:r>
              <a:rPr lang="zh-CN" altLang="en-US" dirty="0"/>
              <a:t>由大量传感器节点、汇聚节点或基站、互联网或通信卫星、任务管理节点等组成的多跳自组织网络系统。</a:t>
            </a:r>
          </a:p>
          <a:p>
            <a:r>
              <a:rPr lang="en-US" altLang="zh-CN" dirty="0"/>
              <a:t>2.</a:t>
            </a:r>
            <a:r>
              <a:rPr lang="zh-CN" altLang="en-US" dirty="0"/>
              <a:t>传感器节点通常是微型嵌入式系统，能量有限，计算能力、存储能力和通信能力相对较弱。</a:t>
            </a:r>
          </a:p>
          <a:p>
            <a:r>
              <a:rPr lang="en-US" altLang="zh-CN" dirty="0"/>
              <a:t>3.</a:t>
            </a:r>
            <a:r>
              <a:rPr lang="zh-CN" altLang="en-US" dirty="0"/>
              <a:t>汇聚节点或基站具有较强的处理能力、存储能力和通信能力，能够将数据发送到远程管理节点。</a:t>
            </a:r>
          </a:p>
          <a:p>
            <a:r>
              <a:rPr lang="en-US" altLang="zh-CN" dirty="0"/>
              <a:t>4.</a:t>
            </a:r>
            <a:r>
              <a:rPr lang="zh-CN" altLang="en-US" dirty="0"/>
              <a:t>用户通过管理节点对无线传感器网络进行配置和管理，发布监测任务以及查询监测数据。</a:t>
            </a:r>
          </a:p>
          <a:p>
            <a:r>
              <a:rPr lang="en-US" altLang="zh-CN" dirty="0"/>
              <a:t>5.</a:t>
            </a:r>
            <a:r>
              <a:rPr lang="zh-CN" altLang="en-US" dirty="0"/>
              <a:t>传感器节点通常采用随机投放的方式部署，位置不能预先确定，通过多跳或单跳通信方式建立自组织网络拓扑结构。</a:t>
            </a:r>
          </a:p>
          <a:p>
            <a:r>
              <a:rPr lang="en-US" altLang="zh-CN" dirty="0"/>
              <a:t>6.</a:t>
            </a:r>
            <a:r>
              <a:rPr lang="zh-CN" altLang="en-US" dirty="0"/>
              <a:t>传感器节点具有协同能力，通过局部的数据采集、预处理和节点间的数据交换来完成全局任务。</a:t>
            </a:r>
          </a:p>
          <a:p>
            <a:r>
              <a:rPr lang="en-US" altLang="zh-CN" dirty="0"/>
              <a:t>7.</a:t>
            </a:r>
            <a:r>
              <a:rPr lang="zh-CN" altLang="en-US" dirty="0"/>
              <a:t>传感器节点包括传感器模块、模数转换模块、处理器模块、射频模块和电源管理模块。</a:t>
            </a:r>
          </a:p>
          <a:p>
            <a:r>
              <a:rPr lang="en-US" altLang="zh-CN" dirty="0"/>
              <a:t>8.</a:t>
            </a:r>
            <a:r>
              <a:rPr lang="zh-CN" altLang="en-US" dirty="0"/>
              <a:t>汇聚节点具有强大的计算能力、存储空间和通信能力，可以发布数据收集指令、监测网络运行状况以及处理节点采集的数据。</a:t>
            </a:r>
          </a:p>
          <a:p>
            <a:r>
              <a:rPr lang="zh-CN" altLang="en-US" dirty="0"/>
              <a:t>这些组成部分相互协作，构建了一个用于数据采集和处理的复杂网络系统。</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7CFB1EEF-B761-4911-A2FD-18DBD3241D03}" type="slidenum">
              <a:rPr lang="zh-CN" altLang="en-US" spc="90" smtClean="0"/>
              <a:t>8</a:t>
            </a:fld>
            <a:endParaRPr lang="zh-CN" altLang="en-US" spc="90" dirty="0"/>
          </a:p>
        </p:txBody>
      </p:sp>
      <p:sp>
        <p:nvSpPr>
          <p:cNvPr id="4" name="文本框 3"/>
          <p:cNvSpPr txBox="1"/>
          <p:nvPr/>
        </p:nvSpPr>
        <p:spPr>
          <a:xfrm>
            <a:off x="292608" y="764557"/>
            <a:ext cx="6096000" cy="400110"/>
          </a:xfrm>
          <a:prstGeom prst="rect">
            <a:avLst/>
          </a:prstGeom>
          <a:noFill/>
        </p:spPr>
        <p:txBody>
          <a:bodyPr wrap="square">
            <a:spAutoFit/>
          </a:bodyPr>
          <a:lstStyle/>
          <a:p>
            <a:pPr algn="just"/>
            <a:r>
              <a:rPr lang="en-US" altLang="zh-CN" sz="2000" dirty="0"/>
              <a:t>1.3</a:t>
            </a:r>
            <a:r>
              <a:rPr lang="zh-CN" altLang="en-US" sz="2000" dirty="0"/>
              <a:t>无线传感器网络的体系结构</a:t>
            </a:r>
          </a:p>
        </p:txBody>
      </p:sp>
      <p:pic>
        <p:nvPicPr>
          <p:cNvPr id="6" name="图片 5"/>
          <p:cNvPicPr>
            <a:picLocks noChangeAspect="1"/>
          </p:cNvPicPr>
          <p:nvPr/>
        </p:nvPicPr>
        <p:blipFill>
          <a:blip r:embed="rId3"/>
          <a:stretch>
            <a:fillRect/>
          </a:stretch>
        </p:blipFill>
        <p:spPr>
          <a:xfrm>
            <a:off x="5858893" y="1164667"/>
            <a:ext cx="6095999" cy="4247317"/>
          </a:xfrm>
          <a:prstGeom prst="rect">
            <a:avLst/>
          </a:prstGeom>
        </p:spPr>
      </p:pic>
      <p:sp>
        <p:nvSpPr>
          <p:cNvPr id="8" name="文本框 7"/>
          <p:cNvSpPr txBox="1"/>
          <p:nvPr/>
        </p:nvSpPr>
        <p:spPr>
          <a:xfrm>
            <a:off x="292608" y="1305341"/>
            <a:ext cx="6096000" cy="4247317"/>
          </a:xfrm>
          <a:prstGeom prst="rect">
            <a:avLst/>
          </a:prstGeom>
          <a:noFill/>
        </p:spPr>
        <p:txBody>
          <a:bodyPr wrap="square">
            <a:spAutoFit/>
          </a:bodyPr>
          <a:lstStyle/>
          <a:p>
            <a:r>
              <a:rPr lang="zh-CN" altLang="en-US" dirty="0"/>
              <a:t>     网络体系结构是网络的协议分层以及网络协议的集合，是对网络及其部件所应完成功能的定义和描述。对 </a:t>
            </a:r>
            <a:r>
              <a:rPr lang="en-US" altLang="zh-CN" dirty="0"/>
              <a:t>WSNs</a:t>
            </a:r>
            <a:r>
              <a:rPr lang="zh-CN" altLang="en-US" dirty="0"/>
              <a:t>来说，其网络体系结构不同于传统的计算机网络和有线通信网络。</a:t>
            </a:r>
            <a:r>
              <a:rPr lang="en-US" altLang="zh-CN" dirty="0"/>
              <a:t>WSNs</a:t>
            </a:r>
            <a:r>
              <a:rPr lang="zh-CN" altLang="en-US" dirty="0"/>
              <a:t>体系结构可以表示为如图</a:t>
            </a:r>
            <a:r>
              <a:rPr lang="en-US" altLang="zh-CN" dirty="0"/>
              <a:t>1.3</a:t>
            </a:r>
            <a:r>
              <a:rPr lang="zh-CN" altLang="en-US" dirty="0"/>
              <a:t>所示的结构。</a:t>
            </a:r>
            <a:r>
              <a:rPr lang="en-US" altLang="zh-CN" dirty="0"/>
              <a:t>..</a:t>
            </a:r>
            <a:r>
              <a:rPr lang="zh-CN" altLang="en-US" dirty="0"/>
              <a:t>该网络体系结构由分层的网络通信协议、网络管理技术以及应用支撑技术</a:t>
            </a:r>
            <a:r>
              <a:rPr lang="en-US" altLang="zh-CN" dirty="0"/>
              <a:t>3</a:t>
            </a:r>
            <a:r>
              <a:rPr lang="zh-CN" altLang="en-US" dirty="0"/>
              <a:t>部分组成。</a:t>
            </a:r>
            <a:r>
              <a:rPr lang="en-US" altLang="zh-CN" dirty="0"/>
              <a:t>..</a:t>
            </a:r>
            <a:r>
              <a:rPr lang="zh-CN" altLang="en-US" dirty="0"/>
              <a:t>分层的网络通信协议结构类似于</a:t>
            </a:r>
            <a:r>
              <a:rPr lang="en-US" altLang="zh-CN" dirty="0"/>
              <a:t>Internet</a:t>
            </a:r>
            <a:r>
              <a:rPr lang="zh-CN" altLang="en-US" dirty="0"/>
              <a:t>的</a:t>
            </a:r>
            <a:r>
              <a:rPr lang="en-US" altLang="zh-CN" dirty="0"/>
              <a:t>TCP/IP</a:t>
            </a:r>
            <a:r>
              <a:rPr lang="zh-CN" altLang="en-US" dirty="0"/>
              <a:t>协议体系结构</a:t>
            </a:r>
            <a:r>
              <a:rPr lang="en-US" altLang="zh-CN" dirty="0"/>
              <a:t>;</a:t>
            </a:r>
            <a:r>
              <a:rPr lang="zh-CN" altLang="en-US" dirty="0"/>
              <a:t>网络管理技术主要是对传感器节点自身的管理以及用户对网络的管理</a:t>
            </a:r>
            <a:r>
              <a:rPr lang="en-US" altLang="zh-CN" dirty="0"/>
              <a:t>;</a:t>
            </a:r>
            <a:r>
              <a:rPr lang="zh-CN" altLang="en-US" dirty="0"/>
              <a:t>在分层通信协议和网络管理技术的基础上，支持了</a:t>
            </a:r>
            <a:r>
              <a:rPr lang="en-US" altLang="zh-CN" dirty="0"/>
              <a:t>WSNs</a:t>
            </a:r>
            <a:r>
              <a:rPr lang="zh-CN" altLang="en-US" dirty="0"/>
              <a:t>的应用支撑技术。</a:t>
            </a:r>
            <a:endParaRPr lang="en-US" altLang="zh-CN" dirty="0"/>
          </a:p>
          <a:p>
            <a:r>
              <a:rPr lang="zh-CN" altLang="en-US" dirty="0"/>
              <a:t>     分层的网络通信协议由物理层、数据链路层、网络层、传输层和应用层组成。物理层负责数据的调制、发送与接收</a:t>
            </a:r>
            <a:r>
              <a:rPr lang="en-US" altLang="zh-CN" dirty="0"/>
              <a:t>;</a:t>
            </a:r>
            <a:r>
              <a:rPr lang="zh-CN" altLang="en-US" dirty="0"/>
              <a:t>数据链路层负责数据成帧、帧检测、媒体访问和差错控制</a:t>
            </a:r>
            <a:r>
              <a:rPr lang="en-US" altLang="zh-CN" dirty="0"/>
              <a:t>;</a:t>
            </a:r>
            <a:r>
              <a:rPr lang="zh-CN" altLang="en-US" dirty="0"/>
              <a:t>网络层主要负责路由生成与路由选择，支持多传感器节点协作完成大型感知任务。</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7CFB1EEF-B761-4911-A2FD-18DBD3241D03}" type="slidenum">
              <a:rPr lang="zh-CN" altLang="en-US" spc="90" smtClean="0"/>
              <a:t>9</a:t>
            </a:fld>
            <a:endParaRPr lang="zh-CN" altLang="en-US" spc="90" dirty="0"/>
          </a:p>
        </p:txBody>
      </p:sp>
      <p:sp>
        <p:nvSpPr>
          <p:cNvPr id="4" name="文本框 3"/>
          <p:cNvSpPr txBox="1"/>
          <p:nvPr/>
        </p:nvSpPr>
        <p:spPr>
          <a:xfrm>
            <a:off x="262128" y="763262"/>
            <a:ext cx="6096000" cy="369332"/>
          </a:xfrm>
          <a:prstGeom prst="rect">
            <a:avLst/>
          </a:prstGeom>
          <a:noFill/>
        </p:spPr>
        <p:txBody>
          <a:bodyPr wrap="square">
            <a:spAutoFit/>
          </a:bodyPr>
          <a:lstStyle/>
          <a:p>
            <a:r>
              <a:rPr lang="en-US" altLang="zh-CN" dirty="0"/>
              <a:t>1.4</a:t>
            </a:r>
            <a:r>
              <a:rPr lang="zh-CN" altLang="en-US" dirty="0"/>
              <a:t>无线传感器网络的特点</a:t>
            </a:r>
          </a:p>
        </p:txBody>
      </p:sp>
      <p:sp>
        <p:nvSpPr>
          <p:cNvPr id="6" name="文本框 5"/>
          <p:cNvSpPr txBox="1"/>
          <p:nvPr/>
        </p:nvSpPr>
        <p:spPr>
          <a:xfrm>
            <a:off x="481584" y="1219028"/>
            <a:ext cx="10757546" cy="3416320"/>
          </a:xfrm>
          <a:prstGeom prst="rect">
            <a:avLst/>
          </a:prstGeom>
          <a:noFill/>
        </p:spPr>
        <p:txBody>
          <a:bodyPr wrap="square">
            <a:spAutoFit/>
          </a:bodyPr>
          <a:lstStyle/>
          <a:p>
            <a:r>
              <a:rPr lang="zh-CN" altLang="en-US" dirty="0"/>
              <a:t>   从书中我总结了无线传感器网络具有以下几个显著的特点</a:t>
            </a:r>
            <a:r>
              <a:rPr lang="en-US" altLang="zh-CN" dirty="0"/>
              <a:t>..</a:t>
            </a:r>
            <a:r>
              <a:rPr lang="zh-CN" altLang="en-US" dirty="0"/>
              <a:t>：</a:t>
            </a:r>
          </a:p>
          <a:p>
            <a:r>
              <a:rPr lang="en-US" altLang="zh-CN" dirty="0"/>
              <a:t>1.</a:t>
            </a:r>
            <a:r>
              <a:rPr lang="zh-CN" altLang="en-US" dirty="0"/>
              <a:t>自组织：无线传感器网络中的节点能够自动地建立网络连接，形成自组织的拓扑结构，而无需外部中心控制。</a:t>
            </a:r>
          </a:p>
          <a:p>
            <a:r>
              <a:rPr lang="en-US" altLang="zh-CN" dirty="0"/>
              <a:t>2.</a:t>
            </a:r>
            <a:r>
              <a:rPr lang="zh-CN" altLang="en-US" dirty="0"/>
              <a:t>分布式：网络中的传感器节点分布广泛，可以覆盖大面积区域，每个节点都能够独立地进行感知和决策。</a:t>
            </a:r>
          </a:p>
          <a:p>
            <a:r>
              <a:rPr lang="zh-CN" altLang="en-US" dirty="0"/>
              <a:t>节能：传感器节点通常采用低功耗设计，能够在有限的能量供应下工作，通过睡眠</a:t>
            </a:r>
            <a:r>
              <a:rPr lang="en-US" altLang="zh-CN" dirty="0"/>
              <a:t>/</a:t>
            </a:r>
            <a:r>
              <a:rPr lang="zh-CN" altLang="en-US" dirty="0"/>
              <a:t>唤醒技术来延长电池寿命。</a:t>
            </a:r>
          </a:p>
          <a:p>
            <a:r>
              <a:rPr lang="en-US" altLang="zh-CN" dirty="0"/>
              <a:t>3.</a:t>
            </a:r>
            <a:r>
              <a:rPr lang="zh-CN" altLang="en-US" dirty="0"/>
              <a:t>数据处理：传感器节点通常对数据进行局部处理和聚合，减少传输数据量和能耗，提高网络的能效性能。</a:t>
            </a:r>
          </a:p>
          <a:p>
            <a:r>
              <a:rPr lang="zh-CN" altLang="en-US" dirty="0"/>
              <a:t>多跳通信：数据在传感器节点之间通过多跳通信方式传输，节点之间相互协作以完成更复杂的任务。</a:t>
            </a:r>
          </a:p>
          <a:p>
            <a:r>
              <a:rPr lang="zh-CN" altLang="en-US" dirty="0"/>
              <a:t>实时性：无线传感器网络能够实时地获取和处理数据，对于一些对时间要求较高的应用场景具有重要意义。</a:t>
            </a:r>
          </a:p>
          <a:p>
            <a:r>
              <a:rPr lang="en-US" altLang="zh-CN" dirty="0"/>
              <a:t>4.</a:t>
            </a:r>
            <a:r>
              <a:rPr lang="zh-CN" altLang="en-US" dirty="0"/>
              <a:t>自适应性：网络能够根据环境变化和节点故障自适应地调整拓扑结构和通信路由，保证网络的稳定性和鲁棒性。</a:t>
            </a:r>
          </a:p>
          <a:p>
            <a:r>
              <a:rPr lang="zh-CN" altLang="en-US" dirty="0"/>
              <a:t>这些特点使得无线传感器网络在许多应用领域中具有重要的作用，例如环境监测、智能交通、医疗保健等。</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A" val="v5.2.9"/>
</p:tagLst>
</file>

<file path=ppt/tags/tag2.xml><?xml version="1.0" encoding="utf-8"?>
<p:tagLst xmlns:a="http://schemas.openxmlformats.org/drawingml/2006/main" xmlns:r="http://schemas.openxmlformats.org/officeDocument/2006/relationships" xmlns:p="http://schemas.openxmlformats.org/presentationml/2006/main">
  <p:tag name="ISLIDE.ICON" val="#393945;#394062;#394051;"/>
</p:tagLst>
</file>

<file path=ppt/tags/tag3.xml><?xml version="1.0" encoding="utf-8"?>
<p:tagLst xmlns:a="http://schemas.openxmlformats.org/drawingml/2006/main" xmlns:r="http://schemas.openxmlformats.org/officeDocument/2006/relationships" xmlns:p="http://schemas.openxmlformats.org/presentationml/2006/main">
  <p:tag name="KSO_WM_UNIT_CREATIVECROP_PICSHAPE_ID" val="3"/>
</p:tagLst>
</file>

<file path=ppt/tags/tag4.xml><?xml version="1.0" encoding="utf-8"?>
<p:tagLst xmlns:a="http://schemas.openxmlformats.org/drawingml/2006/main" xmlns:r="http://schemas.openxmlformats.org/officeDocument/2006/relationships" xmlns:p="http://schemas.openxmlformats.org/presentationml/2006/main">
  <p:tag name="PA" val="v5.2.9"/>
</p:tagLst>
</file>

<file path=ppt/tags/tag5.xml><?xml version="1.0" encoding="utf-8"?>
<p:tagLst xmlns:a="http://schemas.openxmlformats.org/drawingml/2006/main" xmlns:r="http://schemas.openxmlformats.org/officeDocument/2006/relationships" xmlns:p="http://schemas.openxmlformats.org/presentationml/2006/main">
  <p:tag name="PA" val="v5.2.9"/>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E7E6E6"/>
      </a:lt2>
      <a:accent1>
        <a:srgbClr val="9B0D14"/>
      </a:accent1>
      <a:accent2>
        <a:srgbClr val="002060"/>
      </a:accent2>
      <a:accent3>
        <a:srgbClr val="A5A5A5"/>
      </a:accent3>
      <a:accent4>
        <a:srgbClr val="FFC000"/>
      </a:accent4>
      <a:accent5>
        <a:srgbClr val="5B9BD5"/>
      </a:accent5>
      <a:accent6>
        <a:srgbClr val="70AD47"/>
      </a:accent6>
      <a:hlink>
        <a:srgbClr val="0563C1"/>
      </a:hlink>
      <a:folHlink>
        <a:srgbClr val="954F72"/>
      </a:folHlink>
    </a:clrScheme>
    <a:fontScheme name="自定义 4">
      <a:majorFont>
        <a:latin typeface="Microsoft YaHei Light"/>
        <a:ea typeface="微软雅黑"/>
        <a:cs typeface=""/>
      </a:majorFont>
      <a:minorFont>
        <a:latin typeface="微软雅黑"/>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TotalTime>
  <Words>4149</Words>
  <Application>Microsoft Office PowerPoint</Application>
  <PresentationFormat>宽屏</PresentationFormat>
  <Paragraphs>205</Paragraphs>
  <Slides>22</Slides>
  <Notes>16</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22</vt:i4>
      </vt:variant>
    </vt:vector>
  </HeadingPairs>
  <TitlesOfParts>
    <vt:vector size="29" baseType="lpstr">
      <vt:lpstr>Facon</vt:lpstr>
      <vt:lpstr>Microsoft YaHei Light</vt:lpstr>
      <vt:lpstr>等线</vt:lpstr>
      <vt:lpstr>微软雅黑</vt:lpstr>
      <vt:lpstr>微软雅黑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caosilong</cp:lastModifiedBy>
  <cp:revision>23</cp:revision>
  <dcterms:created xsi:type="dcterms:W3CDTF">1900-01-01T00:00:00Z</dcterms:created>
  <dcterms:modified xsi:type="dcterms:W3CDTF">2023-10-28T06:04:40Z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6747CA41361CBDB26D713C655FD84BA4_32</vt:lpwstr>
  </property>
  <property fmtid="{D5CDD505-2E9C-101B-9397-08002B2CF9AE}" pid="3" name="KSOProductBuildVer">
    <vt:lpwstr>2052-12.3.1</vt:lpwstr>
  </property>
</Properties>
</file>